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2.xml" ContentType="application/vnd.openxmlformats-officedocument.theme+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theme/theme3.xml" ContentType="application/vnd.openxmlformats-officedocument.theme+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963" r:id="rId5"/>
    <p:sldMasterId id="2147484004" r:id="rId6"/>
    <p:sldMasterId id="2147484036" r:id="rId7"/>
  </p:sldMasterIdLst>
  <p:notesMasterIdLst>
    <p:notesMasterId r:id="rId144"/>
  </p:notesMasterIdLst>
  <p:sldIdLst>
    <p:sldId id="278" r:id="rId8"/>
    <p:sldId id="332" r:id="rId9"/>
    <p:sldId id="333" r:id="rId10"/>
    <p:sldId id="534" r:id="rId11"/>
    <p:sldId id="535" r:id="rId12"/>
    <p:sldId id="457" r:id="rId13"/>
    <p:sldId id="358" r:id="rId14"/>
    <p:sldId id="334" r:id="rId15"/>
    <p:sldId id="533" r:id="rId16"/>
    <p:sldId id="335" r:id="rId17"/>
    <p:sldId id="336" r:id="rId18"/>
    <p:sldId id="337" r:id="rId19"/>
    <p:sldId id="514" r:id="rId20"/>
    <p:sldId id="515" r:id="rId21"/>
    <p:sldId id="516" r:id="rId22"/>
    <p:sldId id="517" r:id="rId23"/>
    <p:sldId id="518" r:id="rId24"/>
    <p:sldId id="519" r:id="rId25"/>
    <p:sldId id="520" r:id="rId26"/>
    <p:sldId id="521" r:id="rId27"/>
    <p:sldId id="522" r:id="rId28"/>
    <p:sldId id="523" r:id="rId29"/>
    <p:sldId id="524" r:id="rId30"/>
    <p:sldId id="525" r:id="rId31"/>
    <p:sldId id="526" r:id="rId32"/>
    <p:sldId id="527" r:id="rId33"/>
    <p:sldId id="528" r:id="rId34"/>
    <p:sldId id="529" r:id="rId35"/>
    <p:sldId id="351" r:id="rId36"/>
    <p:sldId id="352" r:id="rId37"/>
    <p:sldId id="530" r:id="rId38"/>
    <p:sldId id="531" r:id="rId39"/>
    <p:sldId id="532" r:id="rId40"/>
    <p:sldId id="353" r:id="rId41"/>
    <p:sldId id="354" r:id="rId42"/>
    <p:sldId id="355" r:id="rId43"/>
    <p:sldId id="356" r:id="rId44"/>
    <p:sldId id="357" r:id="rId45"/>
    <p:sldId id="359" r:id="rId46"/>
    <p:sldId id="360" r:id="rId47"/>
    <p:sldId id="361" r:id="rId48"/>
    <p:sldId id="362" r:id="rId49"/>
    <p:sldId id="363" r:id="rId50"/>
    <p:sldId id="458" r:id="rId51"/>
    <p:sldId id="459" r:id="rId52"/>
    <p:sldId id="460" r:id="rId53"/>
    <p:sldId id="461" r:id="rId54"/>
    <p:sldId id="462" r:id="rId55"/>
    <p:sldId id="463" r:id="rId56"/>
    <p:sldId id="464" r:id="rId57"/>
    <p:sldId id="465" r:id="rId58"/>
    <p:sldId id="466" r:id="rId59"/>
    <p:sldId id="467" r:id="rId60"/>
    <p:sldId id="468" r:id="rId61"/>
    <p:sldId id="469" r:id="rId62"/>
    <p:sldId id="470" r:id="rId63"/>
    <p:sldId id="471" r:id="rId64"/>
    <p:sldId id="376" r:id="rId65"/>
    <p:sldId id="377" r:id="rId66"/>
    <p:sldId id="378" r:id="rId67"/>
    <p:sldId id="379" r:id="rId68"/>
    <p:sldId id="380" r:id="rId69"/>
    <p:sldId id="381" r:id="rId70"/>
    <p:sldId id="382" r:id="rId71"/>
    <p:sldId id="383" r:id="rId72"/>
    <p:sldId id="384" r:id="rId73"/>
    <p:sldId id="385" r:id="rId74"/>
    <p:sldId id="386" r:id="rId75"/>
    <p:sldId id="472" r:id="rId76"/>
    <p:sldId id="473" r:id="rId77"/>
    <p:sldId id="474" r:id="rId78"/>
    <p:sldId id="475" r:id="rId79"/>
    <p:sldId id="476" r:id="rId80"/>
    <p:sldId id="477" r:id="rId81"/>
    <p:sldId id="478" r:id="rId82"/>
    <p:sldId id="479" r:id="rId83"/>
    <p:sldId id="480" r:id="rId84"/>
    <p:sldId id="481" r:id="rId85"/>
    <p:sldId id="482" r:id="rId86"/>
    <p:sldId id="483" r:id="rId87"/>
    <p:sldId id="484" r:id="rId88"/>
    <p:sldId id="485" r:id="rId89"/>
    <p:sldId id="401" r:id="rId90"/>
    <p:sldId id="402" r:id="rId91"/>
    <p:sldId id="403" r:id="rId92"/>
    <p:sldId id="404" r:id="rId93"/>
    <p:sldId id="405" r:id="rId94"/>
    <p:sldId id="406" r:id="rId95"/>
    <p:sldId id="407" r:id="rId96"/>
    <p:sldId id="408" r:id="rId97"/>
    <p:sldId id="409" r:id="rId98"/>
    <p:sldId id="486" r:id="rId99"/>
    <p:sldId id="487" r:id="rId100"/>
    <p:sldId id="488" r:id="rId101"/>
    <p:sldId id="489" r:id="rId102"/>
    <p:sldId id="490" r:id="rId103"/>
    <p:sldId id="491" r:id="rId104"/>
    <p:sldId id="492" r:id="rId105"/>
    <p:sldId id="493" r:id="rId106"/>
    <p:sldId id="494" r:id="rId107"/>
    <p:sldId id="495" r:id="rId108"/>
    <p:sldId id="496" r:id="rId109"/>
    <p:sldId id="497" r:id="rId110"/>
    <p:sldId id="498" r:id="rId111"/>
    <p:sldId id="499" r:id="rId112"/>
    <p:sldId id="424" r:id="rId113"/>
    <p:sldId id="425" r:id="rId114"/>
    <p:sldId id="426" r:id="rId115"/>
    <p:sldId id="427" r:id="rId116"/>
    <p:sldId id="428" r:id="rId117"/>
    <p:sldId id="429" r:id="rId118"/>
    <p:sldId id="430" r:id="rId119"/>
    <p:sldId id="500" r:id="rId120"/>
    <p:sldId id="501" r:id="rId121"/>
    <p:sldId id="502" r:id="rId122"/>
    <p:sldId id="503" r:id="rId123"/>
    <p:sldId id="504" r:id="rId124"/>
    <p:sldId id="505" r:id="rId125"/>
    <p:sldId id="506" r:id="rId126"/>
    <p:sldId id="507" r:id="rId127"/>
    <p:sldId id="508" r:id="rId128"/>
    <p:sldId id="509" r:id="rId129"/>
    <p:sldId id="510" r:id="rId130"/>
    <p:sldId id="511" r:id="rId131"/>
    <p:sldId id="512" r:id="rId132"/>
    <p:sldId id="513" r:id="rId133"/>
    <p:sldId id="445" r:id="rId134"/>
    <p:sldId id="446" r:id="rId135"/>
    <p:sldId id="447" r:id="rId136"/>
    <p:sldId id="448" r:id="rId137"/>
    <p:sldId id="449" r:id="rId138"/>
    <p:sldId id="450" r:id="rId139"/>
    <p:sldId id="451" r:id="rId140"/>
    <p:sldId id="456" r:id="rId141"/>
    <p:sldId id="455" r:id="rId142"/>
    <p:sldId id="454" r:id="rId143"/>
  </p:sldIdLst>
  <p:sldSz cx="12192000" cy="6858000"/>
  <p:notesSz cx="6858000" cy="9144000"/>
  <p:custDataLst>
    <p:tags r:id="rId145"/>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0D0CE"/>
    <a:srgbClr val="B1B3B3"/>
    <a:srgbClr val="888B8D"/>
    <a:srgbClr val="63666A"/>
    <a:srgbClr val="739600"/>
    <a:srgbClr val="A22B38"/>
    <a:srgbClr val="F2AA00"/>
    <a:srgbClr val="E87722"/>
    <a:srgbClr val="FFFFFF"/>
    <a:srgbClr val="55565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FD0F851-EC5A-4D38-B0AD-8093EC10F338}">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982" autoAdjust="0"/>
    <p:restoredTop sz="76350" autoAdjust="0"/>
  </p:normalViewPr>
  <p:slideViewPr>
    <p:cSldViewPr snapToGrid="0">
      <p:cViewPr>
        <p:scale>
          <a:sx n="46" d="100"/>
          <a:sy n="46" d="100"/>
        </p:scale>
        <p:origin x="-1948" y="-628"/>
      </p:cViewPr>
      <p:guideLst>
        <p:guide orient="horz" pos="2160"/>
        <p:guide orient="horz" pos="4164"/>
        <p:guide orient="horz" pos="3888"/>
        <p:guide orient="horz" pos="3658"/>
        <p:guide pos="3840"/>
        <p:guide pos="305"/>
        <p:guide pos="7443"/>
      </p:guideLst>
    </p:cSldViewPr>
  </p:slideViewPr>
  <p:notesTextViewPr>
    <p:cViewPr>
      <p:scale>
        <a:sx n="1" d="1"/>
        <a:sy n="1" d="1"/>
      </p:scale>
      <p:origin x="0" y="0"/>
    </p:cViewPr>
  </p:notesTextViewPr>
  <p:sorterViewPr>
    <p:cViewPr>
      <p:scale>
        <a:sx n="100" d="100"/>
        <a:sy n="100" d="100"/>
      </p:scale>
      <p:origin x="0" y="-5592"/>
    </p:cViewPr>
  </p:sorterViewPr>
  <p:notesViewPr>
    <p:cSldViewPr snapToGrid="0">
      <p:cViewPr varScale="1">
        <p:scale>
          <a:sx n="72" d="100"/>
          <a:sy n="72" d="100"/>
        </p:scale>
        <p:origin x="-3116" y="-7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9.xml"/><Relationship Id="rId117" Type="http://schemas.openxmlformats.org/officeDocument/2006/relationships/slide" Target="slides/slide110.xml"/><Relationship Id="rId21" Type="http://schemas.openxmlformats.org/officeDocument/2006/relationships/slide" Target="slides/slide14.xml"/><Relationship Id="rId42" Type="http://schemas.openxmlformats.org/officeDocument/2006/relationships/slide" Target="slides/slide35.xml"/><Relationship Id="rId47" Type="http://schemas.openxmlformats.org/officeDocument/2006/relationships/slide" Target="slides/slide40.xml"/><Relationship Id="rId63" Type="http://schemas.openxmlformats.org/officeDocument/2006/relationships/slide" Target="slides/slide56.xml"/><Relationship Id="rId68" Type="http://schemas.openxmlformats.org/officeDocument/2006/relationships/slide" Target="slides/slide61.xml"/><Relationship Id="rId84" Type="http://schemas.openxmlformats.org/officeDocument/2006/relationships/slide" Target="slides/slide77.xml"/><Relationship Id="rId89" Type="http://schemas.openxmlformats.org/officeDocument/2006/relationships/slide" Target="slides/slide82.xml"/><Relationship Id="rId112" Type="http://schemas.openxmlformats.org/officeDocument/2006/relationships/slide" Target="slides/slide105.xml"/><Relationship Id="rId133" Type="http://schemas.openxmlformats.org/officeDocument/2006/relationships/slide" Target="slides/slide126.xml"/><Relationship Id="rId138" Type="http://schemas.openxmlformats.org/officeDocument/2006/relationships/slide" Target="slides/slide131.xml"/><Relationship Id="rId16" Type="http://schemas.openxmlformats.org/officeDocument/2006/relationships/slide" Target="slides/slide9.xml"/><Relationship Id="rId107" Type="http://schemas.openxmlformats.org/officeDocument/2006/relationships/slide" Target="slides/slide100.xml"/><Relationship Id="rId11" Type="http://schemas.openxmlformats.org/officeDocument/2006/relationships/slide" Target="slides/slide4.xml"/><Relationship Id="rId32" Type="http://schemas.openxmlformats.org/officeDocument/2006/relationships/slide" Target="slides/slide25.xml"/><Relationship Id="rId37" Type="http://schemas.openxmlformats.org/officeDocument/2006/relationships/slide" Target="slides/slide30.xml"/><Relationship Id="rId53" Type="http://schemas.openxmlformats.org/officeDocument/2006/relationships/slide" Target="slides/slide46.xml"/><Relationship Id="rId58" Type="http://schemas.openxmlformats.org/officeDocument/2006/relationships/slide" Target="slides/slide51.xml"/><Relationship Id="rId74" Type="http://schemas.openxmlformats.org/officeDocument/2006/relationships/slide" Target="slides/slide67.xml"/><Relationship Id="rId79" Type="http://schemas.openxmlformats.org/officeDocument/2006/relationships/slide" Target="slides/slide72.xml"/><Relationship Id="rId102" Type="http://schemas.openxmlformats.org/officeDocument/2006/relationships/slide" Target="slides/slide95.xml"/><Relationship Id="rId123" Type="http://schemas.openxmlformats.org/officeDocument/2006/relationships/slide" Target="slides/slide116.xml"/><Relationship Id="rId128" Type="http://schemas.openxmlformats.org/officeDocument/2006/relationships/slide" Target="slides/slide121.xml"/><Relationship Id="rId144" Type="http://schemas.openxmlformats.org/officeDocument/2006/relationships/notesMaster" Target="notesMasters/notesMaster1.xml"/><Relationship Id="rId149" Type="http://schemas.openxmlformats.org/officeDocument/2006/relationships/tableStyles" Target="tableStyles.xml"/><Relationship Id="rId5" Type="http://schemas.openxmlformats.org/officeDocument/2006/relationships/slideMaster" Target="slideMasters/slideMaster1.xml"/><Relationship Id="rId90" Type="http://schemas.openxmlformats.org/officeDocument/2006/relationships/slide" Target="slides/slide83.xml"/><Relationship Id="rId95" Type="http://schemas.openxmlformats.org/officeDocument/2006/relationships/slide" Target="slides/slide88.xml"/><Relationship Id="rId22" Type="http://schemas.openxmlformats.org/officeDocument/2006/relationships/slide" Target="slides/slide15.xml"/><Relationship Id="rId27" Type="http://schemas.openxmlformats.org/officeDocument/2006/relationships/slide" Target="slides/slide20.xml"/><Relationship Id="rId43" Type="http://schemas.openxmlformats.org/officeDocument/2006/relationships/slide" Target="slides/slide36.xml"/><Relationship Id="rId48" Type="http://schemas.openxmlformats.org/officeDocument/2006/relationships/slide" Target="slides/slide41.xml"/><Relationship Id="rId64" Type="http://schemas.openxmlformats.org/officeDocument/2006/relationships/slide" Target="slides/slide57.xml"/><Relationship Id="rId69" Type="http://schemas.openxmlformats.org/officeDocument/2006/relationships/slide" Target="slides/slide62.xml"/><Relationship Id="rId113" Type="http://schemas.openxmlformats.org/officeDocument/2006/relationships/slide" Target="slides/slide106.xml"/><Relationship Id="rId118" Type="http://schemas.openxmlformats.org/officeDocument/2006/relationships/slide" Target="slides/slide111.xml"/><Relationship Id="rId134" Type="http://schemas.openxmlformats.org/officeDocument/2006/relationships/slide" Target="slides/slide127.xml"/><Relationship Id="rId139" Type="http://schemas.openxmlformats.org/officeDocument/2006/relationships/slide" Target="slides/slide132.xml"/><Relationship Id="rId80" Type="http://schemas.openxmlformats.org/officeDocument/2006/relationships/slide" Target="slides/slide73.xml"/><Relationship Id="rId85" Type="http://schemas.openxmlformats.org/officeDocument/2006/relationships/slide" Target="slides/slide78.xml"/><Relationship Id="rId150" Type="http://schemas.microsoft.com/office/2016/11/relationships/changesInfo" Target="changesInfos/changesInfo1.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slide" Target="slides/slide52.xml"/><Relationship Id="rId67" Type="http://schemas.openxmlformats.org/officeDocument/2006/relationships/slide" Target="slides/slide60.xml"/><Relationship Id="rId103" Type="http://schemas.openxmlformats.org/officeDocument/2006/relationships/slide" Target="slides/slide96.xml"/><Relationship Id="rId108" Type="http://schemas.openxmlformats.org/officeDocument/2006/relationships/slide" Target="slides/slide101.xml"/><Relationship Id="rId116" Type="http://schemas.openxmlformats.org/officeDocument/2006/relationships/slide" Target="slides/slide109.xml"/><Relationship Id="rId124" Type="http://schemas.openxmlformats.org/officeDocument/2006/relationships/slide" Target="slides/slide117.xml"/><Relationship Id="rId129" Type="http://schemas.openxmlformats.org/officeDocument/2006/relationships/slide" Target="slides/slide122.xml"/><Relationship Id="rId137" Type="http://schemas.openxmlformats.org/officeDocument/2006/relationships/slide" Target="slides/slide130.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slide" Target="slides/slide55.xml"/><Relationship Id="rId70" Type="http://schemas.openxmlformats.org/officeDocument/2006/relationships/slide" Target="slides/slide63.xml"/><Relationship Id="rId75" Type="http://schemas.openxmlformats.org/officeDocument/2006/relationships/slide" Target="slides/slide68.xml"/><Relationship Id="rId83" Type="http://schemas.openxmlformats.org/officeDocument/2006/relationships/slide" Target="slides/slide76.xml"/><Relationship Id="rId88" Type="http://schemas.openxmlformats.org/officeDocument/2006/relationships/slide" Target="slides/slide81.xml"/><Relationship Id="rId91" Type="http://schemas.openxmlformats.org/officeDocument/2006/relationships/slide" Target="slides/slide84.xml"/><Relationship Id="rId96" Type="http://schemas.openxmlformats.org/officeDocument/2006/relationships/slide" Target="slides/slide89.xml"/><Relationship Id="rId111" Type="http://schemas.openxmlformats.org/officeDocument/2006/relationships/slide" Target="slides/slide104.xml"/><Relationship Id="rId132" Type="http://schemas.openxmlformats.org/officeDocument/2006/relationships/slide" Target="slides/slide125.xml"/><Relationship Id="rId140" Type="http://schemas.openxmlformats.org/officeDocument/2006/relationships/slide" Target="slides/slide133.xml"/><Relationship Id="rId145" Type="http://schemas.openxmlformats.org/officeDocument/2006/relationships/tags" Target="tags/tag1.xml"/><Relationship Id="rId1" Type="http://schemas.openxmlformats.org/officeDocument/2006/relationships/customXml" Target="../customXml/item1.xml"/><Relationship Id="rId6"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106" Type="http://schemas.openxmlformats.org/officeDocument/2006/relationships/slide" Target="slides/slide99.xml"/><Relationship Id="rId114" Type="http://schemas.openxmlformats.org/officeDocument/2006/relationships/slide" Target="slides/slide107.xml"/><Relationship Id="rId119" Type="http://schemas.openxmlformats.org/officeDocument/2006/relationships/slide" Target="slides/slide112.xml"/><Relationship Id="rId127" Type="http://schemas.openxmlformats.org/officeDocument/2006/relationships/slide" Target="slides/slide120.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slide" Target="slides/slide53.xml"/><Relationship Id="rId65" Type="http://schemas.openxmlformats.org/officeDocument/2006/relationships/slide" Target="slides/slide58.xml"/><Relationship Id="rId73" Type="http://schemas.openxmlformats.org/officeDocument/2006/relationships/slide" Target="slides/slide66.xml"/><Relationship Id="rId78" Type="http://schemas.openxmlformats.org/officeDocument/2006/relationships/slide" Target="slides/slide71.xml"/><Relationship Id="rId81" Type="http://schemas.openxmlformats.org/officeDocument/2006/relationships/slide" Target="slides/slide74.xml"/><Relationship Id="rId86" Type="http://schemas.openxmlformats.org/officeDocument/2006/relationships/slide" Target="slides/slide79.xml"/><Relationship Id="rId94" Type="http://schemas.openxmlformats.org/officeDocument/2006/relationships/slide" Target="slides/slide87.xml"/><Relationship Id="rId99" Type="http://schemas.openxmlformats.org/officeDocument/2006/relationships/slide" Target="slides/slide92.xml"/><Relationship Id="rId101" Type="http://schemas.openxmlformats.org/officeDocument/2006/relationships/slide" Target="slides/slide94.xml"/><Relationship Id="rId122" Type="http://schemas.openxmlformats.org/officeDocument/2006/relationships/slide" Target="slides/slide115.xml"/><Relationship Id="rId130" Type="http://schemas.openxmlformats.org/officeDocument/2006/relationships/slide" Target="slides/slide123.xml"/><Relationship Id="rId135" Type="http://schemas.openxmlformats.org/officeDocument/2006/relationships/slide" Target="slides/slide128.xml"/><Relationship Id="rId143" Type="http://schemas.openxmlformats.org/officeDocument/2006/relationships/slide" Target="slides/slide136.xml"/><Relationship Id="rId148" Type="http://schemas.openxmlformats.org/officeDocument/2006/relationships/theme" Target="theme/theme1.xml"/><Relationship Id="rId4" Type="http://schemas.openxmlformats.org/officeDocument/2006/relationships/customXml" Target="../customXml/item4.xml"/><Relationship Id="rId9" Type="http://schemas.openxmlformats.org/officeDocument/2006/relationships/slide" Target="slides/slide2.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 Id="rId109" Type="http://schemas.openxmlformats.org/officeDocument/2006/relationships/slide" Target="slides/slide102.xml"/><Relationship Id="rId34" Type="http://schemas.openxmlformats.org/officeDocument/2006/relationships/slide" Target="slides/slide27.xml"/><Relationship Id="rId50" Type="http://schemas.openxmlformats.org/officeDocument/2006/relationships/slide" Target="slides/slide43.xml"/><Relationship Id="rId55" Type="http://schemas.openxmlformats.org/officeDocument/2006/relationships/slide" Target="slides/slide48.xml"/><Relationship Id="rId76" Type="http://schemas.openxmlformats.org/officeDocument/2006/relationships/slide" Target="slides/slide69.xml"/><Relationship Id="rId97" Type="http://schemas.openxmlformats.org/officeDocument/2006/relationships/slide" Target="slides/slide90.xml"/><Relationship Id="rId104" Type="http://schemas.openxmlformats.org/officeDocument/2006/relationships/slide" Target="slides/slide97.xml"/><Relationship Id="rId120" Type="http://schemas.openxmlformats.org/officeDocument/2006/relationships/slide" Target="slides/slide113.xml"/><Relationship Id="rId125" Type="http://schemas.openxmlformats.org/officeDocument/2006/relationships/slide" Target="slides/slide118.xml"/><Relationship Id="rId141" Type="http://schemas.openxmlformats.org/officeDocument/2006/relationships/slide" Target="slides/slide134.xml"/><Relationship Id="rId146" Type="http://schemas.openxmlformats.org/officeDocument/2006/relationships/presProps" Target="presProps.xml"/><Relationship Id="rId7" Type="http://schemas.openxmlformats.org/officeDocument/2006/relationships/slideMaster" Target="slideMasters/slideMaster3.xml"/><Relationship Id="rId71" Type="http://schemas.openxmlformats.org/officeDocument/2006/relationships/slide" Target="slides/slide64.xml"/><Relationship Id="rId92" Type="http://schemas.openxmlformats.org/officeDocument/2006/relationships/slide" Target="slides/slide85.xml"/><Relationship Id="rId2" Type="http://schemas.openxmlformats.org/officeDocument/2006/relationships/customXml" Target="../customXml/item2.xml"/><Relationship Id="rId29" Type="http://schemas.openxmlformats.org/officeDocument/2006/relationships/slide" Target="slides/slide22.xml"/><Relationship Id="rId24" Type="http://schemas.openxmlformats.org/officeDocument/2006/relationships/slide" Target="slides/slide17.xml"/><Relationship Id="rId40" Type="http://schemas.openxmlformats.org/officeDocument/2006/relationships/slide" Target="slides/slide33.xml"/><Relationship Id="rId45" Type="http://schemas.openxmlformats.org/officeDocument/2006/relationships/slide" Target="slides/slide38.xml"/><Relationship Id="rId66" Type="http://schemas.openxmlformats.org/officeDocument/2006/relationships/slide" Target="slides/slide59.xml"/><Relationship Id="rId87" Type="http://schemas.openxmlformats.org/officeDocument/2006/relationships/slide" Target="slides/slide80.xml"/><Relationship Id="rId110" Type="http://schemas.openxmlformats.org/officeDocument/2006/relationships/slide" Target="slides/slide103.xml"/><Relationship Id="rId115" Type="http://schemas.openxmlformats.org/officeDocument/2006/relationships/slide" Target="slides/slide108.xml"/><Relationship Id="rId131" Type="http://schemas.openxmlformats.org/officeDocument/2006/relationships/slide" Target="slides/slide124.xml"/><Relationship Id="rId136" Type="http://schemas.openxmlformats.org/officeDocument/2006/relationships/slide" Target="slides/slide129.xml"/><Relationship Id="rId61" Type="http://schemas.openxmlformats.org/officeDocument/2006/relationships/slide" Target="slides/slide54.xml"/><Relationship Id="rId82" Type="http://schemas.openxmlformats.org/officeDocument/2006/relationships/slide" Target="slides/slide75.xml"/><Relationship Id="rId19" Type="http://schemas.openxmlformats.org/officeDocument/2006/relationships/slide" Target="slides/slide12.xml"/><Relationship Id="rId14" Type="http://schemas.openxmlformats.org/officeDocument/2006/relationships/slide" Target="slides/slide7.xml"/><Relationship Id="rId30" Type="http://schemas.openxmlformats.org/officeDocument/2006/relationships/slide" Target="slides/slide23.xml"/><Relationship Id="rId35" Type="http://schemas.openxmlformats.org/officeDocument/2006/relationships/slide" Target="slides/slide28.xml"/><Relationship Id="rId56" Type="http://schemas.openxmlformats.org/officeDocument/2006/relationships/slide" Target="slides/slide49.xml"/><Relationship Id="rId77" Type="http://schemas.openxmlformats.org/officeDocument/2006/relationships/slide" Target="slides/slide70.xml"/><Relationship Id="rId100" Type="http://schemas.openxmlformats.org/officeDocument/2006/relationships/slide" Target="slides/slide93.xml"/><Relationship Id="rId105" Type="http://schemas.openxmlformats.org/officeDocument/2006/relationships/slide" Target="slides/slide98.xml"/><Relationship Id="rId126" Type="http://schemas.openxmlformats.org/officeDocument/2006/relationships/slide" Target="slides/slide119.xml"/><Relationship Id="rId147" Type="http://schemas.openxmlformats.org/officeDocument/2006/relationships/viewProps" Target="viewProps.xml"/><Relationship Id="rId8" Type="http://schemas.openxmlformats.org/officeDocument/2006/relationships/slide" Target="slides/slide1.xml"/><Relationship Id="rId51" Type="http://schemas.openxmlformats.org/officeDocument/2006/relationships/slide" Target="slides/slide44.xml"/><Relationship Id="rId72" Type="http://schemas.openxmlformats.org/officeDocument/2006/relationships/slide" Target="slides/slide65.xml"/><Relationship Id="rId93" Type="http://schemas.openxmlformats.org/officeDocument/2006/relationships/slide" Target="slides/slide86.xml"/><Relationship Id="rId98" Type="http://schemas.openxmlformats.org/officeDocument/2006/relationships/slide" Target="slides/slide91.xml"/><Relationship Id="rId121" Type="http://schemas.openxmlformats.org/officeDocument/2006/relationships/slide" Target="slides/slide114.xml"/><Relationship Id="rId142" Type="http://schemas.openxmlformats.org/officeDocument/2006/relationships/slide" Target="slides/slide13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ndra Johnson" userId="dec80153129495dc" providerId="LiveId" clId="{0B80A026-1A72-4389-A0BA-8C423C6210BD}"/>
    <pc:docChg chg="custSel modSld">
      <pc:chgData name="Sandra Johnson" userId="dec80153129495dc" providerId="LiveId" clId="{0B80A026-1A72-4389-A0BA-8C423C6210BD}" dt="2017-07-28T16:32:21.691" v="5"/>
      <pc:docMkLst>
        <pc:docMk/>
      </pc:docMkLst>
      <pc:sldChg chg="delSp">
        <pc:chgData name="Sandra Johnson" userId="dec80153129495dc" providerId="LiveId" clId="{0B80A026-1A72-4389-A0BA-8C423C6210BD}" dt="2017-07-28T15:48:13.391" v="0" actId="478"/>
        <pc:sldMkLst>
          <pc:docMk/>
          <pc:sldMk cId="1050542642" sldId="256"/>
        </pc:sldMkLst>
        <pc:spChg chg="del">
          <ac:chgData name="Sandra Johnson" userId="dec80153129495dc" providerId="LiveId" clId="{0B80A026-1A72-4389-A0BA-8C423C6210BD}" dt="2017-07-28T15:48:13.391" v="0" actId="478"/>
          <ac:spMkLst>
            <pc:docMk/>
            <pc:sldMk cId="1050542642" sldId="256"/>
            <ac:spMk id="8" creationId="{091D1411-45EB-4DB1-9119-32C90DF564DF}"/>
          </ac:spMkLst>
        </pc:spChg>
      </pc:sldChg>
      <pc:sldChg chg="addSp modSp">
        <pc:chgData name="Sandra Johnson" userId="dec80153129495dc" providerId="LiveId" clId="{0B80A026-1A72-4389-A0BA-8C423C6210BD}" dt="2017-07-28T15:48:13.391" v="0" actId="478"/>
        <pc:sldMkLst>
          <pc:docMk/>
          <pc:sldMk cId="2447686135" sldId="260"/>
        </pc:sldMkLst>
        <pc:spChg chg="add mod">
          <ac:chgData name="Sandra Johnson" userId="dec80153129495dc" providerId="LiveId" clId="{0B80A026-1A72-4389-A0BA-8C423C6210BD}" dt="2017-07-28T15:48:13.391" v="0" actId="478"/>
          <ac:spMkLst>
            <pc:docMk/>
            <pc:sldMk cId="2447686135" sldId="260"/>
            <ac:spMk id="2" creationId="{8859C444-51BE-413C-8C07-1775731DB9C4}"/>
          </ac:spMkLst>
        </pc:spChg>
      </pc:sldChg>
      <pc:sldChg chg="addSp modSp">
        <pc:chgData name="Sandra Johnson" userId="dec80153129495dc" providerId="LiveId" clId="{0B80A026-1A72-4389-A0BA-8C423C6210BD}" dt="2017-07-28T15:48:13.391" v="0" actId="478"/>
        <pc:sldMkLst>
          <pc:docMk/>
          <pc:sldMk cId="2998175235" sldId="261"/>
        </pc:sldMkLst>
        <pc:spChg chg="add mod">
          <ac:chgData name="Sandra Johnson" userId="dec80153129495dc" providerId="LiveId" clId="{0B80A026-1A72-4389-A0BA-8C423C6210BD}" dt="2017-07-28T15:48:13.391" v="0" actId="478"/>
          <ac:spMkLst>
            <pc:docMk/>
            <pc:sldMk cId="2998175235" sldId="261"/>
            <ac:spMk id="2" creationId="{37684E88-FA57-4134-BAB7-E535B885BFA3}"/>
          </ac:spMkLst>
        </pc:spChg>
      </pc:sldChg>
      <pc:sldChg chg="addSp modSp">
        <pc:chgData name="Sandra Johnson" userId="dec80153129495dc" providerId="LiveId" clId="{0B80A026-1A72-4389-A0BA-8C423C6210BD}" dt="2017-07-28T15:48:13.391" v="0" actId="478"/>
        <pc:sldMkLst>
          <pc:docMk/>
          <pc:sldMk cId="3140106642" sldId="262"/>
        </pc:sldMkLst>
        <pc:spChg chg="add mod">
          <ac:chgData name="Sandra Johnson" userId="dec80153129495dc" providerId="LiveId" clId="{0B80A026-1A72-4389-A0BA-8C423C6210BD}" dt="2017-07-28T15:48:13.391" v="0" actId="478"/>
          <ac:spMkLst>
            <pc:docMk/>
            <pc:sldMk cId="3140106642" sldId="262"/>
            <ac:spMk id="2" creationId="{D0BEA9BC-8C7B-4F6F-8B1D-CC655E38C95D}"/>
          </ac:spMkLst>
        </pc:spChg>
      </pc:sldChg>
      <pc:sldChg chg="addSp modSp">
        <pc:chgData name="Sandra Johnson" userId="dec80153129495dc" providerId="LiveId" clId="{0B80A026-1A72-4389-A0BA-8C423C6210BD}" dt="2017-07-28T15:48:13.391" v="0" actId="478"/>
        <pc:sldMkLst>
          <pc:docMk/>
          <pc:sldMk cId="1489303549" sldId="263"/>
        </pc:sldMkLst>
        <pc:spChg chg="add mod">
          <ac:chgData name="Sandra Johnson" userId="dec80153129495dc" providerId="LiveId" clId="{0B80A026-1A72-4389-A0BA-8C423C6210BD}" dt="2017-07-28T15:48:13.391" v="0" actId="478"/>
          <ac:spMkLst>
            <pc:docMk/>
            <pc:sldMk cId="1489303549" sldId="263"/>
            <ac:spMk id="2" creationId="{245D0DFF-F239-47B5-9CF2-B14D16EFB405}"/>
          </ac:spMkLst>
        </pc:spChg>
      </pc:sldChg>
      <pc:sldChg chg="addSp modSp">
        <pc:chgData name="Sandra Johnson" userId="dec80153129495dc" providerId="LiveId" clId="{0B80A026-1A72-4389-A0BA-8C423C6210BD}" dt="2017-07-28T15:48:13.391" v="0" actId="478"/>
        <pc:sldMkLst>
          <pc:docMk/>
          <pc:sldMk cId="1457534109" sldId="264"/>
        </pc:sldMkLst>
        <pc:spChg chg="add mod">
          <ac:chgData name="Sandra Johnson" userId="dec80153129495dc" providerId="LiveId" clId="{0B80A026-1A72-4389-A0BA-8C423C6210BD}" dt="2017-07-28T15:48:13.391" v="0" actId="478"/>
          <ac:spMkLst>
            <pc:docMk/>
            <pc:sldMk cId="1457534109" sldId="264"/>
            <ac:spMk id="2" creationId="{5CC88234-D477-47B4-A6EA-B12B3D5EE2AF}"/>
          </ac:spMkLst>
        </pc:spChg>
      </pc:sldChg>
      <pc:sldChg chg="addSp modSp">
        <pc:chgData name="Sandra Johnson" userId="dec80153129495dc" providerId="LiveId" clId="{0B80A026-1A72-4389-A0BA-8C423C6210BD}" dt="2017-07-28T15:48:13.391" v="0" actId="478"/>
        <pc:sldMkLst>
          <pc:docMk/>
          <pc:sldMk cId="2871937851" sldId="265"/>
        </pc:sldMkLst>
        <pc:spChg chg="add mod">
          <ac:chgData name="Sandra Johnson" userId="dec80153129495dc" providerId="LiveId" clId="{0B80A026-1A72-4389-A0BA-8C423C6210BD}" dt="2017-07-28T15:48:13.391" v="0" actId="478"/>
          <ac:spMkLst>
            <pc:docMk/>
            <pc:sldMk cId="2871937851" sldId="265"/>
            <ac:spMk id="2" creationId="{9F1F46EF-2104-4264-AD1B-B743C648E259}"/>
          </ac:spMkLst>
        </pc:spChg>
      </pc:sldChg>
      <pc:sldChg chg="addSp modSp">
        <pc:chgData name="Sandra Johnson" userId="dec80153129495dc" providerId="LiveId" clId="{0B80A026-1A72-4389-A0BA-8C423C6210BD}" dt="2017-07-28T15:48:13.391" v="0" actId="478"/>
        <pc:sldMkLst>
          <pc:docMk/>
          <pc:sldMk cId="2276674131" sldId="272"/>
        </pc:sldMkLst>
        <pc:spChg chg="add mod">
          <ac:chgData name="Sandra Johnson" userId="dec80153129495dc" providerId="LiveId" clId="{0B80A026-1A72-4389-A0BA-8C423C6210BD}" dt="2017-07-28T15:48:13.391" v="0" actId="478"/>
          <ac:spMkLst>
            <pc:docMk/>
            <pc:sldMk cId="2276674131" sldId="272"/>
            <ac:spMk id="2" creationId="{A81D5D95-A8D1-4C55-B45A-D9471BF8831E}"/>
          </ac:spMkLst>
        </pc:spChg>
      </pc:sldChg>
      <pc:sldChg chg="addSp modSp">
        <pc:chgData name="Sandra Johnson" userId="dec80153129495dc" providerId="LiveId" clId="{0B80A026-1A72-4389-A0BA-8C423C6210BD}" dt="2017-07-28T15:48:13.391" v="0" actId="478"/>
        <pc:sldMkLst>
          <pc:docMk/>
          <pc:sldMk cId="1405277850" sldId="274"/>
        </pc:sldMkLst>
        <pc:spChg chg="add mod">
          <ac:chgData name="Sandra Johnson" userId="dec80153129495dc" providerId="LiveId" clId="{0B80A026-1A72-4389-A0BA-8C423C6210BD}" dt="2017-07-28T15:48:13.391" v="0" actId="478"/>
          <ac:spMkLst>
            <pc:docMk/>
            <pc:sldMk cId="1405277850" sldId="274"/>
            <ac:spMk id="3" creationId="{9CE8A5D4-628D-4487-82FC-DF0BCA7F78CD}"/>
          </ac:spMkLst>
        </pc:spChg>
      </pc:sldChg>
      <pc:sldChg chg="addSp modSp">
        <pc:chgData name="Sandra Johnson" userId="dec80153129495dc" providerId="LiveId" clId="{0B80A026-1A72-4389-A0BA-8C423C6210BD}" dt="2017-07-28T15:48:13.391" v="0" actId="478"/>
        <pc:sldMkLst>
          <pc:docMk/>
          <pc:sldMk cId="2945259560" sldId="275"/>
        </pc:sldMkLst>
        <pc:spChg chg="add mod">
          <ac:chgData name="Sandra Johnson" userId="dec80153129495dc" providerId="LiveId" clId="{0B80A026-1A72-4389-A0BA-8C423C6210BD}" dt="2017-07-28T15:48:13.391" v="0" actId="478"/>
          <ac:spMkLst>
            <pc:docMk/>
            <pc:sldMk cId="2945259560" sldId="275"/>
            <ac:spMk id="4" creationId="{3654B757-4EE3-4FA8-97FD-604A680E34B9}"/>
          </ac:spMkLst>
        </pc:spChg>
      </pc:sldChg>
      <pc:sldChg chg="addSp modSp">
        <pc:chgData name="Sandra Johnson" userId="dec80153129495dc" providerId="LiveId" clId="{0B80A026-1A72-4389-A0BA-8C423C6210BD}" dt="2017-07-28T15:48:13.391" v="0" actId="478"/>
        <pc:sldMkLst>
          <pc:docMk/>
          <pc:sldMk cId="4264453257" sldId="276"/>
        </pc:sldMkLst>
        <pc:spChg chg="add mod">
          <ac:chgData name="Sandra Johnson" userId="dec80153129495dc" providerId="LiveId" clId="{0B80A026-1A72-4389-A0BA-8C423C6210BD}" dt="2017-07-28T15:48:13.391" v="0" actId="478"/>
          <ac:spMkLst>
            <pc:docMk/>
            <pc:sldMk cId="4264453257" sldId="276"/>
            <ac:spMk id="4" creationId="{13F92005-C7E7-4917-BB87-E02DC4D4A38E}"/>
          </ac:spMkLst>
        </pc:spChg>
      </pc:sldChg>
      <pc:sldChg chg="addSp modSp">
        <pc:chgData name="Sandra Johnson" userId="dec80153129495dc" providerId="LiveId" clId="{0B80A026-1A72-4389-A0BA-8C423C6210BD}" dt="2017-07-28T15:48:13.391" v="0" actId="478"/>
        <pc:sldMkLst>
          <pc:docMk/>
          <pc:sldMk cId="1089749849" sldId="277"/>
        </pc:sldMkLst>
        <pc:spChg chg="add mod">
          <ac:chgData name="Sandra Johnson" userId="dec80153129495dc" providerId="LiveId" clId="{0B80A026-1A72-4389-A0BA-8C423C6210BD}" dt="2017-07-28T15:48:13.391" v="0" actId="478"/>
          <ac:spMkLst>
            <pc:docMk/>
            <pc:sldMk cId="1089749849" sldId="277"/>
            <ac:spMk id="4" creationId="{B14CED1B-5850-42D1-A2F5-F2AF26C38B74}"/>
          </ac:spMkLst>
        </pc:spChg>
      </pc:sldChg>
      <pc:sldChg chg="addSp modSp">
        <pc:chgData name="Sandra Johnson" userId="dec80153129495dc" providerId="LiveId" clId="{0B80A026-1A72-4389-A0BA-8C423C6210BD}" dt="2017-07-28T15:48:13.391" v="0" actId="478"/>
        <pc:sldMkLst>
          <pc:docMk/>
          <pc:sldMk cId="157597033" sldId="278"/>
        </pc:sldMkLst>
        <pc:spChg chg="add mod">
          <ac:chgData name="Sandra Johnson" userId="dec80153129495dc" providerId="LiveId" clId="{0B80A026-1A72-4389-A0BA-8C423C6210BD}" dt="2017-07-28T15:48:13.391" v="0" actId="478"/>
          <ac:spMkLst>
            <pc:docMk/>
            <pc:sldMk cId="157597033" sldId="278"/>
            <ac:spMk id="2" creationId="{09D94D99-B5D0-48ED-8B5E-55DEF19EA5DC}"/>
          </ac:spMkLst>
        </pc:spChg>
      </pc:sldChg>
      <pc:sldChg chg="addSp modSp">
        <pc:chgData name="Sandra Johnson" userId="dec80153129495dc" providerId="LiveId" clId="{0B80A026-1A72-4389-A0BA-8C423C6210BD}" dt="2017-07-28T15:48:13.391" v="0" actId="478"/>
        <pc:sldMkLst>
          <pc:docMk/>
          <pc:sldMk cId="1478361422" sldId="279"/>
        </pc:sldMkLst>
        <pc:spChg chg="add mod">
          <ac:chgData name="Sandra Johnson" userId="dec80153129495dc" providerId="LiveId" clId="{0B80A026-1A72-4389-A0BA-8C423C6210BD}" dt="2017-07-28T15:48:13.391" v="0" actId="478"/>
          <ac:spMkLst>
            <pc:docMk/>
            <pc:sldMk cId="1478361422" sldId="279"/>
            <ac:spMk id="2" creationId="{8A1CC20E-8155-4742-A4C9-EED7C0FD1C37}"/>
          </ac:spMkLst>
        </pc:spChg>
      </pc:sldChg>
      <pc:sldChg chg="addSp modSp">
        <pc:chgData name="Sandra Johnson" userId="dec80153129495dc" providerId="LiveId" clId="{0B80A026-1A72-4389-A0BA-8C423C6210BD}" dt="2017-07-28T15:48:13.391" v="0" actId="478"/>
        <pc:sldMkLst>
          <pc:docMk/>
          <pc:sldMk cId="1296012343" sldId="280"/>
        </pc:sldMkLst>
        <pc:spChg chg="add mod">
          <ac:chgData name="Sandra Johnson" userId="dec80153129495dc" providerId="LiveId" clId="{0B80A026-1A72-4389-A0BA-8C423C6210BD}" dt="2017-07-28T15:48:13.391" v="0" actId="478"/>
          <ac:spMkLst>
            <pc:docMk/>
            <pc:sldMk cId="1296012343" sldId="280"/>
            <ac:spMk id="2" creationId="{215CFA46-8470-4CBE-B750-44AE463B41DA}"/>
          </ac:spMkLst>
        </pc:spChg>
      </pc:sldChg>
      <pc:sldChg chg="addSp modSp">
        <pc:chgData name="Sandra Johnson" userId="dec80153129495dc" providerId="LiveId" clId="{0B80A026-1A72-4389-A0BA-8C423C6210BD}" dt="2017-07-28T15:48:13.391" v="0" actId="478"/>
        <pc:sldMkLst>
          <pc:docMk/>
          <pc:sldMk cId="593767470" sldId="282"/>
        </pc:sldMkLst>
        <pc:spChg chg="add mod">
          <ac:chgData name="Sandra Johnson" userId="dec80153129495dc" providerId="LiveId" clId="{0B80A026-1A72-4389-A0BA-8C423C6210BD}" dt="2017-07-28T15:48:13.391" v="0" actId="478"/>
          <ac:spMkLst>
            <pc:docMk/>
            <pc:sldMk cId="593767470" sldId="282"/>
            <ac:spMk id="2" creationId="{CFED86EA-2AB6-4E5E-99A9-84C5536BD769}"/>
          </ac:spMkLst>
        </pc:spChg>
      </pc:sldChg>
      <pc:sldChg chg="addSp modSp">
        <pc:chgData name="Sandra Johnson" userId="dec80153129495dc" providerId="LiveId" clId="{0B80A026-1A72-4389-A0BA-8C423C6210BD}" dt="2017-07-28T15:48:13.391" v="0" actId="478"/>
        <pc:sldMkLst>
          <pc:docMk/>
          <pc:sldMk cId="1047926592" sldId="283"/>
        </pc:sldMkLst>
        <pc:spChg chg="add mod">
          <ac:chgData name="Sandra Johnson" userId="dec80153129495dc" providerId="LiveId" clId="{0B80A026-1A72-4389-A0BA-8C423C6210BD}" dt="2017-07-28T15:48:13.391" v="0" actId="478"/>
          <ac:spMkLst>
            <pc:docMk/>
            <pc:sldMk cId="1047926592" sldId="283"/>
            <ac:spMk id="2" creationId="{8329B982-A0B9-4C75-BEA4-20DCAE1EA834}"/>
          </ac:spMkLst>
        </pc:spChg>
      </pc:sldChg>
      <pc:sldChg chg="addSp modSp">
        <pc:chgData name="Sandra Johnson" userId="dec80153129495dc" providerId="LiveId" clId="{0B80A026-1A72-4389-A0BA-8C423C6210BD}" dt="2017-07-28T15:48:13.391" v="0" actId="478"/>
        <pc:sldMkLst>
          <pc:docMk/>
          <pc:sldMk cId="125424288" sldId="284"/>
        </pc:sldMkLst>
        <pc:spChg chg="add mod">
          <ac:chgData name="Sandra Johnson" userId="dec80153129495dc" providerId="LiveId" clId="{0B80A026-1A72-4389-A0BA-8C423C6210BD}" dt="2017-07-28T15:48:13.391" v="0" actId="478"/>
          <ac:spMkLst>
            <pc:docMk/>
            <pc:sldMk cId="125424288" sldId="284"/>
            <ac:spMk id="2" creationId="{7915E787-2535-4A81-A8A6-07348E24EF3A}"/>
          </ac:spMkLst>
        </pc:spChg>
      </pc:sldChg>
      <pc:sldChg chg="addSp modSp">
        <pc:chgData name="Sandra Johnson" userId="dec80153129495dc" providerId="LiveId" clId="{0B80A026-1A72-4389-A0BA-8C423C6210BD}" dt="2017-07-28T15:48:13.391" v="0" actId="478"/>
        <pc:sldMkLst>
          <pc:docMk/>
          <pc:sldMk cId="3109085612" sldId="285"/>
        </pc:sldMkLst>
        <pc:spChg chg="add mod">
          <ac:chgData name="Sandra Johnson" userId="dec80153129495dc" providerId="LiveId" clId="{0B80A026-1A72-4389-A0BA-8C423C6210BD}" dt="2017-07-28T15:48:13.391" v="0" actId="478"/>
          <ac:spMkLst>
            <pc:docMk/>
            <pc:sldMk cId="3109085612" sldId="285"/>
            <ac:spMk id="2" creationId="{8284110A-1DE8-4219-B4C4-530BC4C34C94}"/>
          </ac:spMkLst>
        </pc:spChg>
      </pc:sldChg>
      <pc:sldChg chg="addSp modSp">
        <pc:chgData name="Sandra Johnson" userId="dec80153129495dc" providerId="LiveId" clId="{0B80A026-1A72-4389-A0BA-8C423C6210BD}" dt="2017-07-28T15:48:13.391" v="0" actId="478"/>
        <pc:sldMkLst>
          <pc:docMk/>
          <pc:sldMk cId="1066749556" sldId="286"/>
        </pc:sldMkLst>
        <pc:spChg chg="add mod">
          <ac:chgData name="Sandra Johnson" userId="dec80153129495dc" providerId="LiveId" clId="{0B80A026-1A72-4389-A0BA-8C423C6210BD}" dt="2017-07-28T15:48:13.391" v="0" actId="478"/>
          <ac:spMkLst>
            <pc:docMk/>
            <pc:sldMk cId="1066749556" sldId="286"/>
            <ac:spMk id="2" creationId="{086D89F1-508C-4805-AC19-46AD8DD1C133}"/>
          </ac:spMkLst>
        </pc:spChg>
      </pc:sldChg>
      <pc:sldChg chg="addSp modSp">
        <pc:chgData name="Sandra Johnson" userId="dec80153129495dc" providerId="LiveId" clId="{0B80A026-1A72-4389-A0BA-8C423C6210BD}" dt="2017-07-28T15:48:13.391" v="0" actId="478"/>
        <pc:sldMkLst>
          <pc:docMk/>
          <pc:sldMk cId="3485362873" sldId="287"/>
        </pc:sldMkLst>
        <pc:spChg chg="add mod">
          <ac:chgData name="Sandra Johnson" userId="dec80153129495dc" providerId="LiveId" clId="{0B80A026-1A72-4389-A0BA-8C423C6210BD}" dt="2017-07-28T15:48:13.391" v="0" actId="478"/>
          <ac:spMkLst>
            <pc:docMk/>
            <pc:sldMk cId="3485362873" sldId="287"/>
            <ac:spMk id="2" creationId="{F83551F6-7EC1-4405-B8C0-91907D7E3590}"/>
          </ac:spMkLst>
        </pc:spChg>
      </pc:sldChg>
      <pc:sldChg chg="addSp modSp">
        <pc:chgData name="Sandra Johnson" userId="dec80153129495dc" providerId="LiveId" clId="{0B80A026-1A72-4389-A0BA-8C423C6210BD}" dt="2017-07-28T15:48:13.391" v="0" actId="478"/>
        <pc:sldMkLst>
          <pc:docMk/>
          <pc:sldMk cId="4217469223" sldId="288"/>
        </pc:sldMkLst>
        <pc:spChg chg="add mod">
          <ac:chgData name="Sandra Johnson" userId="dec80153129495dc" providerId="LiveId" clId="{0B80A026-1A72-4389-A0BA-8C423C6210BD}" dt="2017-07-28T15:48:13.391" v="0" actId="478"/>
          <ac:spMkLst>
            <pc:docMk/>
            <pc:sldMk cId="4217469223" sldId="288"/>
            <ac:spMk id="2" creationId="{FE4E8F15-6149-44E3-B7C8-BDC64609DF37}"/>
          </ac:spMkLst>
        </pc:spChg>
      </pc:sldChg>
      <pc:sldChg chg="addSp modSp">
        <pc:chgData name="Sandra Johnson" userId="dec80153129495dc" providerId="LiveId" clId="{0B80A026-1A72-4389-A0BA-8C423C6210BD}" dt="2017-07-28T15:48:13.391" v="0" actId="478"/>
        <pc:sldMkLst>
          <pc:docMk/>
          <pc:sldMk cId="182391349" sldId="289"/>
        </pc:sldMkLst>
        <pc:spChg chg="add mod">
          <ac:chgData name="Sandra Johnson" userId="dec80153129495dc" providerId="LiveId" clId="{0B80A026-1A72-4389-A0BA-8C423C6210BD}" dt="2017-07-28T15:48:13.391" v="0" actId="478"/>
          <ac:spMkLst>
            <pc:docMk/>
            <pc:sldMk cId="182391349" sldId="289"/>
            <ac:spMk id="2" creationId="{1222EE53-32FC-4F11-9098-1E462882BA57}"/>
          </ac:spMkLst>
        </pc:spChg>
      </pc:sldChg>
      <pc:sldChg chg="addSp modSp">
        <pc:chgData name="Sandra Johnson" userId="dec80153129495dc" providerId="LiveId" clId="{0B80A026-1A72-4389-A0BA-8C423C6210BD}" dt="2017-07-28T15:48:13.391" v="0" actId="478"/>
        <pc:sldMkLst>
          <pc:docMk/>
          <pc:sldMk cId="666739374" sldId="290"/>
        </pc:sldMkLst>
        <pc:spChg chg="add mod">
          <ac:chgData name="Sandra Johnson" userId="dec80153129495dc" providerId="LiveId" clId="{0B80A026-1A72-4389-A0BA-8C423C6210BD}" dt="2017-07-28T15:48:13.391" v="0" actId="478"/>
          <ac:spMkLst>
            <pc:docMk/>
            <pc:sldMk cId="666739374" sldId="290"/>
            <ac:spMk id="2" creationId="{FBE06561-1A3E-47F1-A1BE-60E8D29CDD73}"/>
          </ac:spMkLst>
        </pc:spChg>
      </pc:sldChg>
      <pc:sldChg chg="addSp modSp">
        <pc:chgData name="Sandra Johnson" userId="dec80153129495dc" providerId="LiveId" clId="{0B80A026-1A72-4389-A0BA-8C423C6210BD}" dt="2017-07-28T15:48:13.391" v="0" actId="478"/>
        <pc:sldMkLst>
          <pc:docMk/>
          <pc:sldMk cId="3285346498" sldId="291"/>
        </pc:sldMkLst>
        <pc:spChg chg="add mod">
          <ac:chgData name="Sandra Johnson" userId="dec80153129495dc" providerId="LiveId" clId="{0B80A026-1A72-4389-A0BA-8C423C6210BD}" dt="2017-07-28T15:48:13.391" v="0" actId="478"/>
          <ac:spMkLst>
            <pc:docMk/>
            <pc:sldMk cId="3285346498" sldId="291"/>
            <ac:spMk id="2" creationId="{F6B519BE-858E-42E1-A4F3-943675071AC5}"/>
          </ac:spMkLst>
        </pc:spChg>
      </pc:sldChg>
      <pc:sldChg chg="addSp delSp modSp">
        <pc:chgData name="Sandra Johnson" userId="dec80153129495dc" providerId="LiveId" clId="{0B80A026-1A72-4389-A0BA-8C423C6210BD}" dt="2017-07-28T16:01:56.142" v="1" actId="478"/>
        <pc:sldMkLst>
          <pc:docMk/>
          <pc:sldMk cId="3041376139" sldId="293"/>
        </pc:sldMkLst>
        <pc:spChg chg="add mod">
          <ac:chgData name="Sandra Johnson" userId="dec80153129495dc" providerId="LiveId" clId="{0B80A026-1A72-4389-A0BA-8C423C6210BD}" dt="2017-07-28T15:48:13.391" v="0" actId="478"/>
          <ac:spMkLst>
            <pc:docMk/>
            <pc:sldMk cId="3041376139" sldId="293"/>
            <ac:spMk id="2" creationId="{68C1FC51-A2EC-453E-B8CE-F35603D0C11C}"/>
          </ac:spMkLst>
        </pc:spChg>
        <pc:spChg chg="add mod">
          <ac:chgData name="Sandra Johnson" userId="dec80153129495dc" providerId="LiveId" clId="{0B80A026-1A72-4389-A0BA-8C423C6210BD}" dt="2017-07-28T16:01:56.142" v="1" actId="478"/>
          <ac:spMkLst>
            <pc:docMk/>
            <pc:sldMk cId="3041376139" sldId="293"/>
            <ac:spMk id="4" creationId="{DDF52C0F-481E-45AF-B7A3-3F5598B3302A}"/>
          </ac:spMkLst>
        </pc:spChg>
        <pc:spChg chg="del">
          <ac:chgData name="Sandra Johnson" userId="dec80153129495dc" providerId="LiveId" clId="{0B80A026-1A72-4389-A0BA-8C423C6210BD}" dt="2017-07-28T16:01:56.142" v="1" actId="478"/>
          <ac:spMkLst>
            <pc:docMk/>
            <pc:sldMk cId="3041376139" sldId="293"/>
            <ac:spMk id="14" creationId="{ED679621-7148-4290-872A-35BFF18EC819}"/>
          </ac:spMkLst>
        </pc:spChg>
      </pc:sldChg>
      <pc:sldChg chg="addSp modSp">
        <pc:chgData name="Sandra Johnson" userId="dec80153129495dc" providerId="LiveId" clId="{0B80A026-1A72-4389-A0BA-8C423C6210BD}" dt="2017-07-28T15:48:13.391" v="0" actId="478"/>
        <pc:sldMkLst>
          <pc:docMk/>
          <pc:sldMk cId="4145491084" sldId="294"/>
        </pc:sldMkLst>
        <pc:spChg chg="add mod">
          <ac:chgData name="Sandra Johnson" userId="dec80153129495dc" providerId="LiveId" clId="{0B80A026-1A72-4389-A0BA-8C423C6210BD}" dt="2017-07-28T15:48:13.391" v="0" actId="478"/>
          <ac:spMkLst>
            <pc:docMk/>
            <pc:sldMk cId="4145491084" sldId="294"/>
            <ac:spMk id="2" creationId="{C99F55A9-FE2A-4D47-B53B-6549B47CF0F1}"/>
          </ac:spMkLst>
        </pc:spChg>
      </pc:sldChg>
      <pc:sldChg chg="addSp modSp">
        <pc:chgData name="Sandra Johnson" userId="dec80153129495dc" providerId="LiveId" clId="{0B80A026-1A72-4389-A0BA-8C423C6210BD}" dt="2017-07-28T15:48:13.391" v="0" actId="478"/>
        <pc:sldMkLst>
          <pc:docMk/>
          <pc:sldMk cId="3277912635" sldId="295"/>
        </pc:sldMkLst>
        <pc:spChg chg="add mod">
          <ac:chgData name="Sandra Johnson" userId="dec80153129495dc" providerId="LiveId" clId="{0B80A026-1A72-4389-A0BA-8C423C6210BD}" dt="2017-07-28T15:48:13.391" v="0" actId="478"/>
          <ac:spMkLst>
            <pc:docMk/>
            <pc:sldMk cId="3277912635" sldId="295"/>
            <ac:spMk id="2" creationId="{DC394D0A-88FC-41CF-A910-A3FAEC647C3A}"/>
          </ac:spMkLst>
        </pc:spChg>
      </pc:sldChg>
      <pc:sldChg chg="addSp modSp">
        <pc:chgData name="Sandra Johnson" userId="dec80153129495dc" providerId="LiveId" clId="{0B80A026-1A72-4389-A0BA-8C423C6210BD}" dt="2017-07-28T15:48:13.391" v="0" actId="478"/>
        <pc:sldMkLst>
          <pc:docMk/>
          <pc:sldMk cId="3743451484" sldId="296"/>
        </pc:sldMkLst>
        <pc:spChg chg="add mod">
          <ac:chgData name="Sandra Johnson" userId="dec80153129495dc" providerId="LiveId" clId="{0B80A026-1A72-4389-A0BA-8C423C6210BD}" dt="2017-07-28T15:48:13.391" v="0" actId="478"/>
          <ac:spMkLst>
            <pc:docMk/>
            <pc:sldMk cId="3743451484" sldId="296"/>
            <ac:spMk id="2" creationId="{0AEAADED-BE1A-4A3D-93F6-7F251DC077E9}"/>
          </ac:spMkLst>
        </pc:spChg>
      </pc:sldChg>
      <pc:sldChg chg="addSp modSp">
        <pc:chgData name="Sandra Johnson" userId="dec80153129495dc" providerId="LiveId" clId="{0B80A026-1A72-4389-A0BA-8C423C6210BD}" dt="2017-07-28T15:48:13.391" v="0" actId="478"/>
        <pc:sldMkLst>
          <pc:docMk/>
          <pc:sldMk cId="4080778875" sldId="297"/>
        </pc:sldMkLst>
        <pc:spChg chg="add mod">
          <ac:chgData name="Sandra Johnson" userId="dec80153129495dc" providerId="LiveId" clId="{0B80A026-1A72-4389-A0BA-8C423C6210BD}" dt="2017-07-28T15:48:13.391" v="0" actId="478"/>
          <ac:spMkLst>
            <pc:docMk/>
            <pc:sldMk cId="4080778875" sldId="297"/>
            <ac:spMk id="2" creationId="{404941F5-AAFE-43B6-B8F6-127B66D58883}"/>
          </ac:spMkLst>
        </pc:spChg>
      </pc:sldChg>
      <pc:sldChg chg="addSp modSp">
        <pc:chgData name="Sandra Johnson" userId="dec80153129495dc" providerId="LiveId" clId="{0B80A026-1A72-4389-A0BA-8C423C6210BD}" dt="2017-07-28T15:48:13.391" v="0" actId="478"/>
        <pc:sldMkLst>
          <pc:docMk/>
          <pc:sldMk cId="650448318" sldId="298"/>
        </pc:sldMkLst>
        <pc:spChg chg="add mod">
          <ac:chgData name="Sandra Johnson" userId="dec80153129495dc" providerId="LiveId" clId="{0B80A026-1A72-4389-A0BA-8C423C6210BD}" dt="2017-07-28T15:48:13.391" v="0" actId="478"/>
          <ac:spMkLst>
            <pc:docMk/>
            <pc:sldMk cId="650448318" sldId="298"/>
            <ac:spMk id="2" creationId="{E57D3D79-1417-4DD7-85A5-CD20DE039033}"/>
          </ac:spMkLst>
        </pc:spChg>
      </pc:sldChg>
      <pc:sldChg chg="addSp modSp">
        <pc:chgData name="Sandra Johnson" userId="dec80153129495dc" providerId="LiveId" clId="{0B80A026-1A72-4389-A0BA-8C423C6210BD}" dt="2017-07-28T15:48:13.391" v="0" actId="478"/>
        <pc:sldMkLst>
          <pc:docMk/>
          <pc:sldMk cId="618846083" sldId="301"/>
        </pc:sldMkLst>
        <pc:spChg chg="add mod">
          <ac:chgData name="Sandra Johnson" userId="dec80153129495dc" providerId="LiveId" clId="{0B80A026-1A72-4389-A0BA-8C423C6210BD}" dt="2017-07-28T15:48:13.391" v="0" actId="478"/>
          <ac:spMkLst>
            <pc:docMk/>
            <pc:sldMk cId="618846083" sldId="301"/>
            <ac:spMk id="3" creationId="{0E9C3DAB-C053-4964-8F3E-9C05A5C00698}"/>
          </ac:spMkLst>
        </pc:spChg>
      </pc:sldChg>
      <pc:sldChg chg="addSp modSp">
        <pc:chgData name="Sandra Johnson" userId="dec80153129495dc" providerId="LiveId" clId="{0B80A026-1A72-4389-A0BA-8C423C6210BD}" dt="2017-07-28T15:48:13.391" v="0" actId="478"/>
        <pc:sldMkLst>
          <pc:docMk/>
          <pc:sldMk cId="3460085677" sldId="302"/>
        </pc:sldMkLst>
        <pc:spChg chg="add mod">
          <ac:chgData name="Sandra Johnson" userId="dec80153129495dc" providerId="LiveId" clId="{0B80A026-1A72-4389-A0BA-8C423C6210BD}" dt="2017-07-28T15:48:13.391" v="0" actId="478"/>
          <ac:spMkLst>
            <pc:docMk/>
            <pc:sldMk cId="3460085677" sldId="302"/>
            <ac:spMk id="2" creationId="{77E361C6-45DC-448E-928C-F22300E09BCE}"/>
          </ac:spMkLst>
        </pc:spChg>
      </pc:sldChg>
      <pc:sldChg chg="addSp modSp">
        <pc:chgData name="Sandra Johnson" userId="dec80153129495dc" providerId="LiveId" clId="{0B80A026-1A72-4389-A0BA-8C423C6210BD}" dt="2017-07-28T15:48:13.391" v="0" actId="478"/>
        <pc:sldMkLst>
          <pc:docMk/>
          <pc:sldMk cId="3761092869" sldId="303"/>
        </pc:sldMkLst>
        <pc:spChg chg="add mod">
          <ac:chgData name="Sandra Johnson" userId="dec80153129495dc" providerId="LiveId" clId="{0B80A026-1A72-4389-A0BA-8C423C6210BD}" dt="2017-07-28T15:48:13.391" v="0" actId="478"/>
          <ac:spMkLst>
            <pc:docMk/>
            <pc:sldMk cId="3761092869" sldId="303"/>
            <ac:spMk id="2" creationId="{294BF17D-6B3E-4E7C-AF22-5C6D4AF44E7A}"/>
          </ac:spMkLst>
        </pc:spChg>
      </pc:sldChg>
      <pc:sldChg chg="addSp modSp">
        <pc:chgData name="Sandra Johnson" userId="dec80153129495dc" providerId="LiveId" clId="{0B80A026-1A72-4389-A0BA-8C423C6210BD}" dt="2017-07-28T15:48:13.391" v="0" actId="478"/>
        <pc:sldMkLst>
          <pc:docMk/>
          <pc:sldMk cId="3754623094" sldId="305"/>
        </pc:sldMkLst>
        <pc:spChg chg="add mod">
          <ac:chgData name="Sandra Johnson" userId="dec80153129495dc" providerId="LiveId" clId="{0B80A026-1A72-4389-A0BA-8C423C6210BD}" dt="2017-07-28T15:48:13.391" v="0" actId="478"/>
          <ac:spMkLst>
            <pc:docMk/>
            <pc:sldMk cId="3754623094" sldId="305"/>
            <ac:spMk id="2" creationId="{14A862B0-7C53-443F-B18E-4E6761FAD331}"/>
          </ac:spMkLst>
        </pc:spChg>
      </pc:sldChg>
      <pc:sldChg chg="addSp modSp">
        <pc:chgData name="Sandra Johnson" userId="dec80153129495dc" providerId="LiveId" clId="{0B80A026-1A72-4389-A0BA-8C423C6210BD}" dt="2017-07-28T15:48:13.391" v="0" actId="478"/>
        <pc:sldMkLst>
          <pc:docMk/>
          <pc:sldMk cId="4230216519" sldId="307"/>
        </pc:sldMkLst>
        <pc:spChg chg="add mod">
          <ac:chgData name="Sandra Johnson" userId="dec80153129495dc" providerId="LiveId" clId="{0B80A026-1A72-4389-A0BA-8C423C6210BD}" dt="2017-07-28T15:48:13.391" v="0" actId="478"/>
          <ac:spMkLst>
            <pc:docMk/>
            <pc:sldMk cId="4230216519" sldId="307"/>
            <ac:spMk id="2" creationId="{CA68187E-24E0-4B98-8CD1-352A94E5EEE3}"/>
          </ac:spMkLst>
        </pc:spChg>
      </pc:sldChg>
      <pc:sldChg chg="addSp modSp">
        <pc:chgData name="Sandra Johnson" userId="dec80153129495dc" providerId="LiveId" clId="{0B80A026-1A72-4389-A0BA-8C423C6210BD}" dt="2017-07-28T15:48:13.391" v="0" actId="478"/>
        <pc:sldMkLst>
          <pc:docMk/>
          <pc:sldMk cId="3412565503" sldId="310"/>
        </pc:sldMkLst>
        <pc:spChg chg="add mod">
          <ac:chgData name="Sandra Johnson" userId="dec80153129495dc" providerId="LiveId" clId="{0B80A026-1A72-4389-A0BA-8C423C6210BD}" dt="2017-07-28T15:48:13.391" v="0" actId="478"/>
          <ac:spMkLst>
            <pc:docMk/>
            <pc:sldMk cId="3412565503" sldId="310"/>
            <ac:spMk id="3" creationId="{2F7ECC15-CA64-4825-924C-4ED8EF2F9011}"/>
          </ac:spMkLst>
        </pc:spChg>
      </pc:sldChg>
      <pc:sldChg chg="addSp modSp">
        <pc:chgData name="Sandra Johnson" userId="dec80153129495dc" providerId="LiveId" clId="{0B80A026-1A72-4389-A0BA-8C423C6210BD}" dt="2017-07-28T15:48:13.391" v="0" actId="478"/>
        <pc:sldMkLst>
          <pc:docMk/>
          <pc:sldMk cId="1075014117" sldId="311"/>
        </pc:sldMkLst>
        <pc:spChg chg="add mod">
          <ac:chgData name="Sandra Johnson" userId="dec80153129495dc" providerId="LiveId" clId="{0B80A026-1A72-4389-A0BA-8C423C6210BD}" dt="2017-07-28T15:48:13.391" v="0" actId="478"/>
          <ac:spMkLst>
            <pc:docMk/>
            <pc:sldMk cId="1075014117" sldId="311"/>
            <ac:spMk id="3" creationId="{9B81231B-FAC6-4B68-A69F-2D208119DCA9}"/>
          </ac:spMkLst>
        </pc:spChg>
      </pc:sldChg>
      <pc:sldChg chg="addSp modSp">
        <pc:chgData name="Sandra Johnson" userId="dec80153129495dc" providerId="LiveId" clId="{0B80A026-1A72-4389-A0BA-8C423C6210BD}" dt="2017-07-28T15:48:13.391" v="0" actId="478"/>
        <pc:sldMkLst>
          <pc:docMk/>
          <pc:sldMk cId="1986680747" sldId="312"/>
        </pc:sldMkLst>
        <pc:spChg chg="add mod">
          <ac:chgData name="Sandra Johnson" userId="dec80153129495dc" providerId="LiveId" clId="{0B80A026-1A72-4389-A0BA-8C423C6210BD}" dt="2017-07-28T15:48:13.391" v="0" actId="478"/>
          <ac:spMkLst>
            <pc:docMk/>
            <pc:sldMk cId="1986680747" sldId="312"/>
            <ac:spMk id="3" creationId="{68F923F7-F5F3-4713-8FB8-A4879E6ACE2E}"/>
          </ac:spMkLst>
        </pc:spChg>
      </pc:sldChg>
      <pc:sldChg chg="addSp modSp">
        <pc:chgData name="Sandra Johnson" userId="dec80153129495dc" providerId="LiveId" clId="{0B80A026-1A72-4389-A0BA-8C423C6210BD}" dt="2017-07-28T15:48:13.391" v="0" actId="478"/>
        <pc:sldMkLst>
          <pc:docMk/>
          <pc:sldMk cId="3815978431" sldId="313"/>
        </pc:sldMkLst>
        <pc:spChg chg="add mod">
          <ac:chgData name="Sandra Johnson" userId="dec80153129495dc" providerId="LiveId" clId="{0B80A026-1A72-4389-A0BA-8C423C6210BD}" dt="2017-07-28T15:48:13.391" v="0" actId="478"/>
          <ac:spMkLst>
            <pc:docMk/>
            <pc:sldMk cId="3815978431" sldId="313"/>
            <ac:spMk id="3" creationId="{14C63EAE-C143-4AD0-A56C-D99BF989BB18}"/>
          </ac:spMkLst>
        </pc:spChg>
      </pc:sldChg>
      <pc:sldChg chg="addSp modSp">
        <pc:chgData name="Sandra Johnson" userId="dec80153129495dc" providerId="LiveId" clId="{0B80A026-1A72-4389-A0BA-8C423C6210BD}" dt="2017-07-28T15:48:13.391" v="0" actId="478"/>
        <pc:sldMkLst>
          <pc:docMk/>
          <pc:sldMk cId="2685139138" sldId="314"/>
        </pc:sldMkLst>
        <pc:spChg chg="add mod">
          <ac:chgData name="Sandra Johnson" userId="dec80153129495dc" providerId="LiveId" clId="{0B80A026-1A72-4389-A0BA-8C423C6210BD}" dt="2017-07-28T15:48:13.391" v="0" actId="478"/>
          <ac:spMkLst>
            <pc:docMk/>
            <pc:sldMk cId="2685139138" sldId="314"/>
            <ac:spMk id="3" creationId="{865625BD-D52D-4DF1-8D4D-F4B03B57D066}"/>
          </ac:spMkLst>
        </pc:spChg>
      </pc:sldChg>
      <pc:sldChg chg="addSp modSp">
        <pc:chgData name="Sandra Johnson" userId="dec80153129495dc" providerId="LiveId" clId="{0B80A026-1A72-4389-A0BA-8C423C6210BD}" dt="2017-07-28T15:48:13.391" v="0" actId="478"/>
        <pc:sldMkLst>
          <pc:docMk/>
          <pc:sldMk cId="1622320880" sldId="316"/>
        </pc:sldMkLst>
        <pc:spChg chg="add mod">
          <ac:chgData name="Sandra Johnson" userId="dec80153129495dc" providerId="LiveId" clId="{0B80A026-1A72-4389-A0BA-8C423C6210BD}" dt="2017-07-28T15:48:13.391" v="0" actId="478"/>
          <ac:spMkLst>
            <pc:docMk/>
            <pc:sldMk cId="1622320880" sldId="316"/>
            <ac:spMk id="2" creationId="{0A588129-F109-44EA-99F8-B3F0D1014068}"/>
          </ac:spMkLst>
        </pc:spChg>
      </pc:sldChg>
      <pc:sldChg chg="addSp delSp modSp">
        <pc:chgData name="Sandra Johnson" userId="dec80153129495dc" providerId="LiveId" clId="{0B80A026-1A72-4389-A0BA-8C423C6210BD}" dt="2017-07-28T16:32:21.691" v="5"/>
        <pc:sldMkLst>
          <pc:docMk/>
          <pc:sldMk cId="2037164336" sldId="318"/>
        </pc:sldMkLst>
        <pc:spChg chg="del">
          <ac:chgData name="Sandra Johnson" userId="dec80153129495dc" providerId="LiveId" clId="{0B80A026-1A72-4389-A0BA-8C423C6210BD}" dt="2017-07-28T16:32:16.334" v="2" actId="478"/>
          <ac:spMkLst>
            <pc:docMk/>
            <pc:sldMk cId="2037164336" sldId="318"/>
            <ac:spMk id="3" creationId="{1E5E04A4-90D7-4320-AA18-B1365650EC0B}"/>
          </ac:spMkLst>
        </pc:spChg>
        <pc:spChg chg="add mod">
          <ac:chgData name="Sandra Johnson" userId="dec80153129495dc" providerId="LiveId" clId="{0B80A026-1A72-4389-A0BA-8C423C6210BD}" dt="2017-07-28T15:48:13.391" v="0" actId="478"/>
          <ac:spMkLst>
            <pc:docMk/>
            <pc:sldMk cId="2037164336" sldId="318"/>
            <ac:spMk id="4" creationId="{B41198E1-0D25-42DC-A897-5D083CB9C8BC}"/>
          </ac:spMkLst>
        </pc:spChg>
        <pc:spChg chg="del mod">
          <ac:chgData name="Sandra Johnson" userId="dec80153129495dc" providerId="LiveId" clId="{0B80A026-1A72-4389-A0BA-8C423C6210BD}" dt="2017-07-28T16:32:19.844" v="4" actId="478"/>
          <ac:spMkLst>
            <pc:docMk/>
            <pc:sldMk cId="2037164336" sldId="318"/>
            <ac:spMk id="11" creationId="{F28FFC2A-38BB-4188-AF8D-2E0A31784B96}"/>
          </ac:spMkLst>
        </pc:spChg>
        <pc:grpChg chg="add">
          <ac:chgData name="Sandra Johnson" userId="dec80153129495dc" providerId="LiveId" clId="{0B80A026-1A72-4389-A0BA-8C423C6210BD}" dt="2017-07-28T16:32:21.691" v="5"/>
          <ac:grpSpMkLst>
            <pc:docMk/>
            <pc:sldMk cId="2037164336" sldId="318"/>
            <ac:grpSpMk id="10" creationId="{5405557E-1109-46EF-8981-F3D1D10E76CF}"/>
          </ac:grpSpMkLst>
        </pc:grpChg>
        <pc:picChg chg="del">
          <ac:chgData name="Sandra Johnson" userId="dec80153129495dc" providerId="LiveId" clId="{0B80A026-1A72-4389-A0BA-8C423C6210BD}" dt="2017-07-28T16:32:16.334" v="2" actId="478"/>
          <ac:picMkLst>
            <pc:docMk/>
            <pc:sldMk cId="2037164336" sldId="318"/>
            <ac:picMk id="2" creationId="{87649128-1177-4447-A28C-245BFCCDBB5F}"/>
          </ac:picMkLst>
        </pc:picChg>
      </pc:sldChg>
      <pc:sldChg chg="addSp modSp">
        <pc:chgData name="Sandra Johnson" userId="dec80153129495dc" providerId="LiveId" clId="{0B80A026-1A72-4389-A0BA-8C423C6210BD}" dt="2017-07-28T15:48:13.391" v="0" actId="478"/>
        <pc:sldMkLst>
          <pc:docMk/>
          <pc:sldMk cId="478385006" sldId="320"/>
        </pc:sldMkLst>
        <pc:spChg chg="add mod">
          <ac:chgData name="Sandra Johnson" userId="dec80153129495dc" providerId="LiveId" clId="{0B80A026-1A72-4389-A0BA-8C423C6210BD}" dt="2017-07-28T15:48:13.391" v="0" actId="478"/>
          <ac:spMkLst>
            <pc:docMk/>
            <pc:sldMk cId="478385006" sldId="320"/>
            <ac:spMk id="30" creationId="{FEDC7185-89C2-400C-AD27-FF34E2BF3389}"/>
          </ac:spMkLst>
        </pc:spChg>
      </pc:sldChg>
      <pc:sldChg chg="addSp modSp">
        <pc:chgData name="Sandra Johnson" userId="dec80153129495dc" providerId="LiveId" clId="{0B80A026-1A72-4389-A0BA-8C423C6210BD}" dt="2017-07-28T15:48:13.391" v="0" actId="478"/>
        <pc:sldMkLst>
          <pc:docMk/>
          <pc:sldMk cId="791213858" sldId="325"/>
        </pc:sldMkLst>
        <pc:spChg chg="add mod">
          <ac:chgData name="Sandra Johnson" userId="dec80153129495dc" providerId="LiveId" clId="{0B80A026-1A72-4389-A0BA-8C423C6210BD}" dt="2017-07-28T15:48:13.391" v="0" actId="478"/>
          <ac:spMkLst>
            <pc:docMk/>
            <pc:sldMk cId="791213858" sldId="325"/>
            <ac:spMk id="5" creationId="{B560D214-462A-4EA9-9CBC-F947CA004899}"/>
          </ac:spMkLst>
        </pc:spChg>
      </pc:sldChg>
      <pc:sldChg chg="addSp modSp">
        <pc:chgData name="Sandra Johnson" userId="dec80153129495dc" providerId="LiveId" clId="{0B80A026-1A72-4389-A0BA-8C423C6210BD}" dt="2017-07-28T15:48:13.391" v="0" actId="478"/>
        <pc:sldMkLst>
          <pc:docMk/>
          <pc:sldMk cId="49275516" sldId="326"/>
        </pc:sldMkLst>
        <pc:spChg chg="add mod">
          <ac:chgData name="Sandra Johnson" userId="dec80153129495dc" providerId="LiveId" clId="{0B80A026-1A72-4389-A0BA-8C423C6210BD}" dt="2017-07-28T15:48:13.391" v="0" actId="478"/>
          <ac:spMkLst>
            <pc:docMk/>
            <pc:sldMk cId="49275516" sldId="326"/>
            <ac:spMk id="3" creationId="{BCCA8FDD-A849-4724-9030-E6C74095CFE9}"/>
          </ac:spMkLst>
        </pc:spChg>
      </pc:sldChg>
      <pc:sldChg chg="addSp modSp">
        <pc:chgData name="Sandra Johnson" userId="dec80153129495dc" providerId="LiveId" clId="{0B80A026-1A72-4389-A0BA-8C423C6210BD}" dt="2017-07-28T15:48:13.391" v="0" actId="478"/>
        <pc:sldMkLst>
          <pc:docMk/>
          <pc:sldMk cId="2636440259" sldId="329"/>
        </pc:sldMkLst>
        <pc:spChg chg="add mod">
          <ac:chgData name="Sandra Johnson" userId="dec80153129495dc" providerId="LiveId" clId="{0B80A026-1A72-4389-A0BA-8C423C6210BD}" dt="2017-07-28T15:48:13.391" v="0" actId="478"/>
          <ac:spMkLst>
            <pc:docMk/>
            <pc:sldMk cId="2636440259" sldId="329"/>
            <ac:spMk id="6" creationId="{E77DA625-0F86-4521-84EB-6A992423141C}"/>
          </ac:spMkLst>
        </pc:spChg>
      </pc:sldChg>
      <pc:sldChg chg="addSp modSp">
        <pc:chgData name="Sandra Johnson" userId="dec80153129495dc" providerId="LiveId" clId="{0B80A026-1A72-4389-A0BA-8C423C6210BD}" dt="2017-07-28T15:48:13.391" v="0" actId="478"/>
        <pc:sldMkLst>
          <pc:docMk/>
          <pc:sldMk cId="3566492995" sldId="330"/>
        </pc:sldMkLst>
        <pc:spChg chg="add mod">
          <ac:chgData name="Sandra Johnson" userId="dec80153129495dc" providerId="LiveId" clId="{0B80A026-1A72-4389-A0BA-8C423C6210BD}" dt="2017-07-28T15:48:13.391" v="0" actId="478"/>
          <ac:spMkLst>
            <pc:docMk/>
            <pc:sldMk cId="3566492995" sldId="330"/>
            <ac:spMk id="6" creationId="{14C2FCF6-3107-4C35-B19D-7D58591D5616}"/>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A1059E1-8A92-412E-9FFC-46DC2A12AD11}" type="datetimeFigureOut">
              <a:rPr lang="en-US" smtClean="0"/>
              <a:t>11/21/2019</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1B1AA27-3892-4360-B986-D6B124C223BF}" type="slidenum">
              <a:rPr lang="en-US" smtClean="0"/>
              <a:t>‹#›</a:t>
            </a:fld>
            <a:endParaRPr lang="en-US" dirty="0"/>
          </a:p>
        </p:txBody>
      </p:sp>
    </p:spTree>
    <p:extLst>
      <p:ext uri="{BB962C8B-B14F-4D97-AF65-F5344CB8AC3E}">
        <p14:creationId xmlns:p14="http://schemas.microsoft.com/office/powerpoint/2010/main" val="27440882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arajira.optum.com/jira/login.jsp" TargetMode="External"/><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B1AA27-3892-4360-B986-D6B124C223BF}" type="slidenum">
              <a:rPr lang="en-US" smtClean="0"/>
              <a:t>1</a:t>
            </a:fld>
            <a:endParaRPr lang="en-US" dirty="0"/>
          </a:p>
        </p:txBody>
      </p:sp>
    </p:spTree>
    <p:extLst>
      <p:ext uri="{BB962C8B-B14F-4D97-AF65-F5344CB8AC3E}">
        <p14:creationId xmlns:p14="http://schemas.microsoft.com/office/powerpoint/2010/main" val="25838048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Review</a:t>
            </a:r>
            <a:r>
              <a:rPr lang="en-US" b="1" baseline="0" dirty="0" smtClean="0"/>
              <a:t> Slide</a:t>
            </a:r>
          </a:p>
          <a:p>
            <a:r>
              <a:rPr lang="en-US" b="1" baseline="0" dirty="0" smtClean="0"/>
              <a:t>Say: </a:t>
            </a:r>
            <a:r>
              <a:rPr lang="en-US" b="0" baseline="0" dirty="0" smtClean="0"/>
              <a:t> More departments may be added as the business grows or needs change</a:t>
            </a:r>
            <a:endParaRPr lang="en-US" b="1" dirty="0"/>
          </a:p>
        </p:txBody>
      </p:sp>
      <p:sp>
        <p:nvSpPr>
          <p:cNvPr id="4" name="Slide Number Placeholder 3"/>
          <p:cNvSpPr>
            <a:spLocks noGrp="1"/>
          </p:cNvSpPr>
          <p:nvPr>
            <p:ph type="sldNum" sz="quarter" idx="10"/>
          </p:nvPr>
        </p:nvSpPr>
        <p:spPr/>
        <p:txBody>
          <a:bodyPr/>
          <a:lstStyle/>
          <a:p>
            <a:fld id="{71B1AA27-3892-4360-B986-D6B124C223BF}" type="slidenum">
              <a:rPr lang="en-US" smtClean="0"/>
              <a:t>14</a:t>
            </a:fld>
            <a:endParaRPr lang="en-US" dirty="0"/>
          </a:p>
        </p:txBody>
      </p:sp>
    </p:spTree>
    <p:extLst>
      <p:ext uri="{BB962C8B-B14F-4D97-AF65-F5344CB8AC3E}">
        <p14:creationId xmlns:p14="http://schemas.microsoft.com/office/powerpoint/2010/main" val="42593349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Review</a:t>
            </a:r>
            <a:r>
              <a:rPr lang="en-US" b="1" baseline="0" dirty="0" smtClean="0"/>
              <a:t> Slide</a:t>
            </a:r>
          </a:p>
          <a:p>
            <a:r>
              <a:rPr lang="en-US" b="1" baseline="0" dirty="0" smtClean="0"/>
              <a:t>Say: </a:t>
            </a:r>
            <a:r>
              <a:rPr lang="en-US" b="0" baseline="0" dirty="0" smtClean="0"/>
              <a:t> This is what was once referred to as Internal Logistics, this is used for internal updates</a:t>
            </a:r>
            <a:endParaRPr lang="en-US" b="1" dirty="0"/>
          </a:p>
        </p:txBody>
      </p:sp>
      <p:sp>
        <p:nvSpPr>
          <p:cNvPr id="4" name="Slide Number Placeholder 3"/>
          <p:cNvSpPr>
            <a:spLocks noGrp="1"/>
          </p:cNvSpPr>
          <p:nvPr>
            <p:ph type="sldNum" sz="quarter" idx="10"/>
          </p:nvPr>
        </p:nvSpPr>
        <p:spPr/>
        <p:txBody>
          <a:bodyPr/>
          <a:lstStyle/>
          <a:p>
            <a:fld id="{71B1AA27-3892-4360-B986-D6B124C223BF}" type="slidenum">
              <a:rPr lang="en-US" smtClean="0"/>
              <a:t>15</a:t>
            </a:fld>
            <a:endParaRPr lang="en-US" dirty="0"/>
          </a:p>
        </p:txBody>
      </p:sp>
    </p:spTree>
    <p:extLst>
      <p:ext uri="{BB962C8B-B14F-4D97-AF65-F5344CB8AC3E}">
        <p14:creationId xmlns:p14="http://schemas.microsoft.com/office/powerpoint/2010/main" val="42593349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Review</a:t>
            </a:r>
            <a:r>
              <a:rPr lang="en-US" b="1" baseline="0" dirty="0" smtClean="0"/>
              <a:t> Slide</a:t>
            </a:r>
          </a:p>
          <a:p>
            <a:r>
              <a:rPr lang="en-US" b="1" baseline="0" dirty="0" smtClean="0"/>
              <a:t>Say: </a:t>
            </a:r>
            <a:r>
              <a:rPr lang="en-US" b="0" baseline="0" dirty="0" smtClean="0"/>
              <a:t> More departments may be added as the business grows or needs change</a:t>
            </a:r>
            <a:endParaRPr lang="en-US" b="1" dirty="0"/>
          </a:p>
        </p:txBody>
      </p:sp>
      <p:sp>
        <p:nvSpPr>
          <p:cNvPr id="4" name="Slide Number Placeholder 3"/>
          <p:cNvSpPr>
            <a:spLocks noGrp="1"/>
          </p:cNvSpPr>
          <p:nvPr>
            <p:ph type="sldNum" sz="quarter" idx="10"/>
          </p:nvPr>
        </p:nvSpPr>
        <p:spPr/>
        <p:txBody>
          <a:bodyPr/>
          <a:lstStyle/>
          <a:p>
            <a:fld id="{71B1AA27-3892-4360-B986-D6B124C223BF}" type="slidenum">
              <a:rPr lang="en-US" smtClean="0"/>
              <a:t>16</a:t>
            </a:fld>
            <a:endParaRPr lang="en-US" dirty="0"/>
          </a:p>
        </p:txBody>
      </p:sp>
    </p:spTree>
    <p:extLst>
      <p:ext uri="{BB962C8B-B14F-4D97-AF65-F5344CB8AC3E}">
        <p14:creationId xmlns:p14="http://schemas.microsoft.com/office/powerpoint/2010/main" val="42593349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Review</a:t>
            </a:r>
            <a:r>
              <a:rPr lang="en-US" b="1" baseline="0" dirty="0" smtClean="0"/>
              <a:t> Slide</a:t>
            </a:r>
          </a:p>
          <a:p>
            <a:r>
              <a:rPr lang="en-US" b="1" baseline="0" dirty="0" smtClean="0"/>
              <a:t>Say: </a:t>
            </a:r>
            <a:r>
              <a:rPr lang="en-US" b="0" baseline="0" dirty="0" smtClean="0"/>
              <a:t> More departments may be added as the business grows or needs change</a:t>
            </a:r>
            <a:endParaRPr lang="en-US" b="1" dirty="0"/>
          </a:p>
        </p:txBody>
      </p:sp>
      <p:sp>
        <p:nvSpPr>
          <p:cNvPr id="4" name="Slide Number Placeholder 3"/>
          <p:cNvSpPr>
            <a:spLocks noGrp="1"/>
          </p:cNvSpPr>
          <p:nvPr>
            <p:ph type="sldNum" sz="quarter" idx="10"/>
          </p:nvPr>
        </p:nvSpPr>
        <p:spPr/>
        <p:txBody>
          <a:bodyPr/>
          <a:lstStyle/>
          <a:p>
            <a:fld id="{71B1AA27-3892-4360-B986-D6B124C223BF}" type="slidenum">
              <a:rPr lang="en-US" smtClean="0"/>
              <a:t>17</a:t>
            </a:fld>
            <a:endParaRPr lang="en-US" dirty="0"/>
          </a:p>
        </p:txBody>
      </p:sp>
    </p:spTree>
    <p:extLst>
      <p:ext uri="{BB962C8B-B14F-4D97-AF65-F5344CB8AC3E}">
        <p14:creationId xmlns:p14="http://schemas.microsoft.com/office/powerpoint/2010/main" val="42593349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Review</a:t>
            </a:r>
            <a:r>
              <a:rPr lang="en-US" b="1" baseline="0" dirty="0" smtClean="0"/>
              <a:t> Slide</a:t>
            </a:r>
          </a:p>
          <a:p>
            <a:r>
              <a:rPr lang="en-US" b="1" baseline="0" dirty="0" smtClean="0"/>
              <a:t>Say: </a:t>
            </a:r>
            <a:r>
              <a:rPr lang="en-US" b="0" baseline="0" dirty="0" smtClean="0"/>
              <a:t> More departments may be added as the business grows or needs change</a:t>
            </a:r>
            <a:endParaRPr lang="en-US" b="1" dirty="0"/>
          </a:p>
        </p:txBody>
      </p:sp>
      <p:sp>
        <p:nvSpPr>
          <p:cNvPr id="4" name="Slide Number Placeholder 3"/>
          <p:cNvSpPr>
            <a:spLocks noGrp="1"/>
          </p:cNvSpPr>
          <p:nvPr>
            <p:ph type="sldNum" sz="quarter" idx="10"/>
          </p:nvPr>
        </p:nvSpPr>
        <p:spPr/>
        <p:txBody>
          <a:bodyPr/>
          <a:lstStyle/>
          <a:p>
            <a:fld id="{71B1AA27-3892-4360-B986-D6B124C223BF}" type="slidenum">
              <a:rPr lang="en-US" smtClean="0"/>
              <a:t>18</a:t>
            </a:fld>
            <a:endParaRPr lang="en-US" dirty="0"/>
          </a:p>
        </p:txBody>
      </p:sp>
    </p:spTree>
    <p:extLst>
      <p:ext uri="{BB962C8B-B14F-4D97-AF65-F5344CB8AC3E}">
        <p14:creationId xmlns:p14="http://schemas.microsoft.com/office/powerpoint/2010/main" val="42593349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Review</a:t>
            </a:r>
            <a:r>
              <a:rPr lang="en-US" b="1" baseline="0" dirty="0" smtClean="0"/>
              <a:t> Slide</a:t>
            </a:r>
          </a:p>
          <a:p>
            <a:r>
              <a:rPr lang="en-US" b="1" baseline="0" dirty="0" smtClean="0"/>
              <a:t>Say: </a:t>
            </a:r>
            <a:r>
              <a:rPr lang="en-US" b="0" baseline="0" dirty="0" smtClean="0"/>
              <a:t> More departments may be added as the business grows or needs change</a:t>
            </a:r>
            <a:endParaRPr lang="en-US" b="1" dirty="0"/>
          </a:p>
        </p:txBody>
      </p:sp>
      <p:sp>
        <p:nvSpPr>
          <p:cNvPr id="4" name="Slide Number Placeholder 3"/>
          <p:cNvSpPr>
            <a:spLocks noGrp="1"/>
          </p:cNvSpPr>
          <p:nvPr>
            <p:ph type="sldNum" sz="quarter" idx="10"/>
          </p:nvPr>
        </p:nvSpPr>
        <p:spPr/>
        <p:txBody>
          <a:bodyPr/>
          <a:lstStyle/>
          <a:p>
            <a:fld id="{71B1AA27-3892-4360-B986-D6B124C223BF}" type="slidenum">
              <a:rPr lang="en-US" smtClean="0"/>
              <a:t>19</a:t>
            </a:fld>
            <a:endParaRPr lang="en-US" dirty="0"/>
          </a:p>
        </p:txBody>
      </p:sp>
    </p:spTree>
    <p:extLst>
      <p:ext uri="{BB962C8B-B14F-4D97-AF65-F5344CB8AC3E}">
        <p14:creationId xmlns:p14="http://schemas.microsoft.com/office/powerpoint/2010/main" val="42593349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Review</a:t>
            </a:r>
            <a:r>
              <a:rPr lang="en-US" b="1" baseline="0" dirty="0" smtClean="0"/>
              <a:t> Slide</a:t>
            </a:r>
          </a:p>
          <a:p>
            <a:r>
              <a:rPr lang="en-US" b="1" baseline="0" dirty="0" smtClean="0"/>
              <a:t>Say: </a:t>
            </a:r>
            <a:r>
              <a:rPr lang="en-US" b="0" baseline="0" dirty="0" smtClean="0"/>
              <a:t> More departments may be added as the business grows or needs change</a:t>
            </a:r>
            <a:endParaRPr lang="en-US" b="1" dirty="0"/>
          </a:p>
        </p:txBody>
      </p:sp>
      <p:sp>
        <p:nvSpPr>
          <p:cNvPr id="4" name="Slide Number Placeholder 3"/>
          <p:cNvSpPr>
            <a:spLocks noGrp="1"/>
          </p:cNvSpPr>
          <p:nvPr>
            <p:ph type="sldNum" sz="quarter" idx="10"/>
          </p:nvPr>
        </p:nvSpPr>
        <p:spPr/>
        <p:txBody>
          <a:bodyPr/>
          <a:lstStyle/>
          <a:p>
            <a:fld id="{71B1AA27-3892-4360-B986-D6B124C223BF}" type="slidenum">
              <a:rPr lang="en-US" smtClean="0"/>
              <a:t>20</a:t>
            </a:fld>
            <a:endParaRPr lang="en-US" dirty="0"/>
          </a:p>
        </p:txBody>
      </p:sp>
    </p:spTree>
    <p:extLst>
      <p:ext uri="{BB962C8B-B14F-4D97-AF65-F5344CB8AC3E}">
        <p14:creationId xmlns:p14="http://schemas.microsoft.com/office/powerpoint/2010/main" val="42593349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Review</a:t>
            </a:r>
            <a:r>
              <a:rPr lang="en-US" b="1" baseline="0" dirty="0" smtClean="0"/>
              <a:t> Slide</a:t>
            </a:r>
          </a:p>
          <a:p>
            <a:r>
              <a:rPr lang="en-US" b="1" baseline="0" dirty="0" smtClean="0"/>
              <a:t>Say: </a:t>
            </a:r>
            <a:r>
              <a:rPr lang="en-US" b="0" baseline="0" dirty="0" smtClean="0"/>
              <a:t> More departments may be added as the business grows or needs change</a:t>
            </a:r>
            <a:endParaRPr lang="en-US" b="1" dirty="0"/>
          </a:p>
        </p:txBody>
      </p:sp>
      <p:sp>
        <p:nvSpPr>
          <p:cNvPr id="4" name="Slide Number Placeholder 3"/>
          <p:cNvSpPr>
            <a:spLocks noGrp="1"/>
          </p:cNvSpPr>
          <p:nvPr>
            <p:ph type="sldNum" sz="quarter" idx="10"/>
          </p:nvPr>
        </p:nvSpPr>
        <p:spPr/>
        <p:txBody>
          <a:bodyPr/>
          <a:lstStyle/>
          <a:p>
            <a:fld id="{71B1AA27-3892-4360-B986-D6B124C223BF}" type="slidenum">
              <a:rPr lang="en-US" smtClean="0"/>
              <a:t>21</a:t>
            </a:fld>
            <a:endParaRPr lang="en-US" dirty="0"/>
          </a:p>
        </p:txBody>
      </p:sp>
    </p:spTree>
    <p:extLst>
      <p:ext uri="{BB962C8B-B14F-4D97-AF65-F5344CB8AC3E}">
        <p14:creationId xmlns:p14="http://schemas.microsoft.com/office/powerpoint/2010/main" val="42593349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Review</a:t>
            </a:r>
            <a:r>
              <a:rPr lang="en-US" b="1" baseline="0" dirty="0" smtClean="0"/>
              <a:t> Slide</a:t>
            </a:r>
          </a:p>
          <a:p>
            <a:r>
              <a:rPr lang="en-US" b="1" baseline="0" dirty="0" smtClean="0"/>
              <a:t>Say: </a:t>
            </a:r>
            <a:r>
              <a:rPr lang="en-US" b="0" baseline="0" dirty="0" smtClean="0"/>
              <a:t> More departments may be added as the business grows or needs change</a:t>
            </a:r>
            <a:endParaRPr lang="en-US" b="1" dirty="0"/>
          </a:p>
        </p:txBody>
      </p:sp>
      <p:sp>
        <p:nvSpPr>
          <p:cNvPr id="4" name="Slide Number Placeholder 3"/>
          <p:cNvSpPr>
            <a:spLocks noGrp="1"/>
          </p:cNvSpPr>
          <p:nvPr>
            <p:ph type="sldNum" sz="quarter" idx="10"/>
          </p:nvPr>
        </p:nvSpPr>
        <p:spPr/>
        <p:txBody>
          <a:bodyPr/>
          <a:lstStyle/>
          <a:p>
            <a:fld id="{71B1AA27-3892-4360-B986-D6B124C223BF}" type="slidenum">
              <a:rPr lang="en-US" smtClean="0"/>
              <a:t>22</a:t>
            </a:fld>
            <a:endParaRPr lang="en-US" dirty="0"/>
          </a:p>
        </p:txBody>
      </p:sp>
    </p:spTree>
    <p:extLst>
      <p:ext uri="{BB962C8B-B14F-4D97-AF65-F5344CB8AC3E}">
        <p14:creationId xmlns:p14="http://schemas.microsoft.com/office/powerpoint/2010/main" val="42593349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Review</a:t>
            </a:r>
            <a:r>
              <a:rPr lang="en-US" b="1" baseline="0" dirty="0" smtClean="0"/>
              <a:t> Slide</a:t>
            </a:r>
          </a:p>
          <a:p>
            <a:r>
              <a:rPr lang="en-US" b="1" baseline="0" dirty="0" smtClean="0"/>
              <a:t>Say: </a:t>
            </a:r>
            <a:r>
              <a:rPr lang="en-US" b="0" baseline="0" dirty="0" smtClean="0"/>
              <a:t> More departments may be added as the business grows or needs change</a:t>
            </a:r>
            <a:endParaRPr lang="en-US" b="1" dirty="0"/>
          </a:p>
        </p:txBody>
      </p:sp>
      <p:sp>
        <p:nvSpPr>
          <p:cNvPr id="4" name="Slide Number Placeholder 3"/>
          <p:cNvSpPr>
            <a:spLocks noGrp="1"/>
          </p:cNvSpPr>
          <p:nvPr>
            <p:ph type="sldNum" sz="quarter" idx="10"/>
          </p:nvPr>
        </p:nvSpPr>
        <p:spPr/>
        <p:txBody>
          <a:bodyPr/>
          <a:lstStyle/>
          <a:p>
            <a:fld id="{71B1AA27-3892-4360-B986-D6B124C223BF}" type="slidenum">
              <a:rPr lang="en-US" smtClean="0"/>
              <a:t>23</a:t>
            </a:fld>
            <a:endParaRPr lang="en-US" dirty="0"/>
          </a:p>
        </p:txBody>
      </p:sp>
    </p:spTree>
    <p:extLst>
      <p:ext uri="{BB962C8B-B14F-4D97-AF65-F5344CB8AC3E}">
        <p14:creationId xmlns:p14="http://schemas.microsoft.com/office/powerpoint/2010/main" val="42593349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Say:</a:t>
            </a:r>
            <a:r>
              <a:rPr lang="en-US" b="1" baseline="0" dirty="0" smtClean="0"/>
              <a:t>  </a:t>
            </a:r>
            <a:r>
              <a:rPr lang="en-US" dirty="0" smtClean="0"/>
              <a:t>This</a:t>
            </a:r>
            <a:r>
              <a:rPr lang="en-US" baseline="0" dirty="0" smtClean="0"/>
              <a:t> is the log-in page for JIRA Optum Claims, Provider and Support Operations</a:t>
            </a: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1" baseline="0" dirty="0" smtClean="0"/>
              <a:t>Provide Address:</a:t>
            </a:r>
            <a:r>
              <a:rPr lang="en-US" baseline="0" dirty="0" smtClean="0"/>
              <a:t>  </a:t>
            </a:r>
            <a:r>
              <a:rPr lang="en-US" dirty="0" smtClean="0">
                <a:hlinkClick r:id="rId3"/>
              </a:rPr>
              <a:t>https://arajira.optum.com/jira/login.jsp</a:t>
            </a:r>
            <a:endParaRPr lang="en-US" baseline="0" dirty="0" smtClean="0"/>
          </a:p>
          <a:p>
            <a:r>
              <a:rPr lang="en-US" b="1" baseline="0" dirty="0" smtClean="0"/>
              <a:t>Say</a:t>
            </a:r>
            <a:r>
              <a:rPr lang="en-US" b="1" baseline="0" dirty="0" smtClean="0"/>
              <a:t>: </a:t>
            </a:r>
            <a:r>
              <a:rPr lang="en-US" b="0" baseline="0" dirty="0" smtClean="0"/>
              <a:t>In order to log-in to the JIRA </a:t>
            </a:r>
            <a:r>
              <a:rPr lang="en-US" b="0" baseline="0" dirty="0" smtClean="0"/>
              <a:t>you </a:t>
            </a:r>
            <a:r>
              <a:rPr lang="en-US" b="0" baseline="0" dirty="0" smtClean="0"/>
              <a:t>will use your MSID and Password, </a:t>
            </a:r>
            <a:r>
              <a:rPr lang="en-US" b="0" baseline="0" dirty="0" smtClean="0"/>
              <a:t>permissions </a:t>
            </a:r>
            <a:r>
              <a:rPr lang="en-US" b="0" baseline="0" dirty="0" smtClean="0"/>
              <a:t>are </a:t>
            </a:r>
            <a:r>
              <a:rPr lang="en-US" b="0" baseline="0" dirty="0" smtClean="0"/>
              <a:t>needed to access this environment.  </a:t>
            </a:r>
            <a:endParaRPr lang="en-US" b="0" baseline="0" dirty="0" smtClean="0"/>
          </a:p>
          <a:p>
            <a:r>
              <a:rPr lang="en-US" b="1" baseline="0" dirty="0" smtClean="0"/>
              <a:t>Demonstrate the Log-in Process</a:t>
            </a:r>
            <a:endParaRPr lang="en-US" b="1" dirty="0"/>
          </a:p>
        </p:txBody>
      </p:sp>
      <p:sp>
        <p:nvSpPr>
          <p:cNvPr id="4" name="Slide Number Placeholder 3"/>
          <p:cNvSpPr>
            <a:spLocks noGrp="1"/>
          </p:cNvSpPr>
          <p:nvPr>
            <p:ph type="sldNum" sz="quarter" idx="10"/>
          </p:nvPr>
        </p:nvSpPr>
        <p:spPr/>
        <p:txBody>
          <a:bodyPr/>
          <a:lstStyle/>
          <a:p>
            <a:fld id="{71B1AA27-3892-4360-B986-D6B124C223BF}" type="slidenum">
              <a:rPr lang="en-US" smtClean="0"/>
              <a:t>2</a:t>
            </a:fld>
            <a:endParaRPr lang="en-US" dirty="0"/>
          </a:p>
        </p:txBody>
      </p:sp>
    </p:spTree>
    <p:extLst>
      <p:ext uri="{BB962C8B-B14F-4D97-AF65-F5344CB8AC3E}">
        <p14:creationId xmlns:p14="http://schemas.microsoft.com/office/powerpoint/2010/main" val="38201284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Review</a:t>
            </a:r>
            <a:r>
              <a:rPr lang="en-US" b="1" baseline="0" dirty="0" smtClean="0"/>
              <a:t> Slide</a:t>
            </a:r>
          </a:p>
          <a:p>
            <a:r>
              <a:rPr lang="en-US" b="1" baseline="0" dirty="0" smtClean="0"/>
              <a:t>Say: </a:t>
            </a:r>
            <a:r>
              <a:rPr lang="en-US" b="0" baseline="0" dirty="0" smtClean="0"/>
              <a:t> More departments may be added as the business grows or needs change</a:t>
            </a:r>
            <a:endParaRPr lang="en-US" b="1" dirty="0"/>
          </a:p>
        </p:txBody>
      </p:sp>
      <p:sp>
        <p:nvSpPr>
          <p:cNvPr id="4" name="Slide Number Placeholder 3"/>
          <p:cNvSpPr>
            <a:spLocks noGrp="1"/>
          </p:cNvSpPr>
          <p:nvPr>
            <p:ph type="sldNum" sz="quarter" idx="10"/>
          </p:nvPr>
        </p:nvSpPr>
        <p:spPr/>
        <p:txBody>
          <a:bodyPr/>
          <a:lstStyle/>
          <a:p>
            <a:fld id="{71B1AA27-3892-4360-B986-D6B124C223BF}" type="slidenum">
              <a:rPr lang="en-US" smtClean="0"/>
              <a:t>24</a:t>
            </a:fld>
            <a:endParaRPr lang="en-US" dirty="0"/>
          </a:p>
        </p:txBody>
      </p:sp>
    </p:spTree>
    <p:extLst>
      <p:ext uri="{BB962C8B-B14F-4D97-AF65-F5344CB8AC3E}">
        <p14:creationId xmlns:p14="http://schemas.microsoft.com/office/powerpoint/2010/main" val="425933496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Review</a:t>
            </a:r>
            <a:r>
              <a:rPr lang="en-US" b="1" baseline="0" dirty="0" smtClean="0"/>
              <a:t> Slide</a:t>
            </a:r>
          </a:p>
          <a:p>
            <a:r>
              <a:rPr lang="en-US" b="1" baseline="0" dirty="0" smtClean="0"/>
              <a:t>Say: </a:t>
            </a:r>
            <a:r>
              <a:rPr lang="en-US" b="0" baseline="0" dirty="0" smtClean="0"/>
              <a:t> More departments may be added as the business grows or needs change</a:t>
            </a:r>
            <a:endParaRPr lang="en-US" b="1" dirty="0"/>
          </a:p>
        </p:txBody>
      </p:sp>
      <p:sp>
        <p:nvSpPr>
          <p:cNvPr id="4" name="Slide Number Placeholder 3"/>
          <p:cNvSpPr>
            <a:spLocks noGrp="1"/>
          </p:cNvSpPr>
          <p:nvPr>
            <p:ph type="sldNum" sz="quarter" idx="10"/>
          </p:nvPr>
        </p:nvSpPr>
        <p:spPr/>
        <p:txBody>
          <a:bodyPr/>
          <a:lstStyle/>
          <a:p>
            <a:fld id="{71B1AA27-3892-4360-B986-D6B124C223BF}" type="slidenum">
              <a:rPr lang="en-US" smtClean="0"/>
              <a:t>25</a:t>
            </a:fld>
            <a:endParaRPr lang="en-US" dirty="0"/>
          </a:p>
        </p:txBody>
      </p:sp>
    </p:spTree>
    <p:extLst>
      <p:ext uri="{BB962C8B-B14F-4D97-AF65-F5344CB8AC3E}">
        <p14:creationId xmlns:p14="http://schemas.microsoft.com/office/powerpoint/2010/main" val="42593349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Review</a:t>
            </a:r>
            <a:r>
              <a:rPr lang="en-US" b="1" baseline="0" dirty="0" smtClean="0"/>
              <a:t> Slide</a:t>
            </a:r>
          </a:p>
          <a:p>
            <a:r>
              <a:rPr lang="en-US" b="1" baseline="0" dirty="0" smtClean="0"/>
              <a:t>Say: </a:t>
            </a:r>
            <a:r>
              <a:rPr lang="en-US" b="0" baseline="0" dirty="0" smtClean="0"/>
              <a:t> More departments may be added as the business grows or needs change, as you can see if other is chosen above there is a space below for the appropriate business/department to be entered.  Please be aware this is a last resort and you should be able to find your business/department.    </a:t>
            </a:r>
            <a:endParaRPr lang="en-US" b="1" dirty="0"/>
          </a:p>
        </p:txBody>
      </p:sp>
      <p:sp>
        <p:nvSpPr>
          <p:cNvPr id="4" name="Slide Number Placeholder 3"/>
          <p:cNvSpPr>
            <a:spLocks noGrp="1"/>
          </p:cNvSpPr>
          <p:nvPr>
            <p:ph type="sldNum" sz="quarter" idx="10"/>
          </p:nvPr>
        </p:nvSpPr>
        <p:spPr/>
        <p:txBody>
          <a:bodyPr/>
          <a:lstStyle/>
          <a:p>
            <a:fld id="{71B1AA27-3892-4360-B986-D6B124C223BF}" type="slidenum">
              <a:rPr lang="en-US" smtClean="0"/>
              <a:t>26</a:t>
            </a:fld>
            <a:endParaRPr lang="en-US" dirty="0"/>
          </a:p>
        </p:txBody>
      </p:sp>
    </p:spTree>
    <p:extLst>
      <p:ext uri="{BB962C8B-B14F-4D97-AF65-F5344CB8AC3E}">
        <p14:creationId xmlns:p14="http://schemas.microsoft.com/office/powerpoint/2010/main" val="42593349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Review Slide</a:t>
            </a:r>
            <a:endParaRPr lang="en-US" b="1" dirty="0"/>
          </a:p>
        </p:txBody>
      </p:sp>
      <p:sp>
        <p:nvSpPr>
          <p:cNvPr id="4" name="Slide Number Placeholder 3"/>
          <p:cNvSpPr>
            <a:spLocks noGrp="1"/>
          </p:cNvSpPr>
          <p:nvPr>
            <p:ph type="sldNum" sz="quarter" idx="10"/>
          </p:nvPr>
        </p:nvSpPr>
        <p:spPr/>
        <p:txBody>
          <a:bodyPr/>
          <a:lstStyle/>
          <a:p>
            <a:fld id="{71B1AA27-3892-4360-B986-D6B124C223BF}" type="slidenum">
              <a:rPr lang="en-US" smtClean="0"/>
              <a:t>29</a:t>
            </a:fld>
            <a:endParaRPr lang="en-US" dirty="0"/>
          </a:p>
        </p:txBody>
      </p:sp>
    </p:spTree>
    <p:extLst>
      <p:ext uri="{BB962C8B-B14F-4D97-AF65-F5344CB8AC3E}">
        <p14:creationId xmlns:p14="http://schemas.microsoft.com/office/powerpoint/2010/main" val="365153144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Review Slide</a:t>
            </a:r>
          </a:p>
          <a:p>
            <a:endParaRPr lang="en-US" dirty="0"/>
          </a:p>
        </p:txBody>
      </p:sp>
      <p:sp>
        <p:nvSpPr>
          <p:cNvPr id="4" name="Slide Number Placeholder 3"/>
          <p:cNvSpPr>
            <a:spLocks noGrp="1"/>
          </p:cNvSpPr>
          <p:nvPr>
            <p:ph type="sldNum" sz="quarter" idx="10"/>
          </p:nvPr>
        </p:nvSpPr>
        <p:spPr/>
        <p:txBody>
          <a:bodyPr/>
          <a:lstStyle/>
          <a:p>
            <a:fld id="{71B1AA27-3892-4360-B986-D6B124C223BF}" type="slidenum">
              <a:rPr lang="en-US" smtClean="0"/>
              <a:t>30</a:t>
            </a:fld>
            <a:endParaRPr lang="en-US" dirty="0"/>
          </a:p>
        </p:txBody>
      </p:sp>
    </p:spTree>
    <p:extLst>
      <p:ext uri="{BB962C8B-B14F-4D97-AF65-F5344CB8AC3E}">
        <p14:creationId xmlns:p14="http://schemas.microsoft.com/office/powerpoint/2010/main" val="296991995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Review Slide</a:t>
            </a:r>
          </a:p>
          <a:p>
            <a:endParaRPr lang="en-US" dirty="0"/>
          </a:p>
        </p:txBody>
      </p:sp>
      <p:sp>
        <p:nvSpPr>
          <p:cNvPr id="4" name="Slide Number Placeholder 3"/>
          <p:cNvSpPr>
            <a:spLocks noGrp="1"/>
          </p:cNvSpPr>
          <p:nvPr>
            <p:ph type="sldNum" sz="quarter" idx="10"/>
          </p:nvPr>
        </p:nvSpPr>
        <p:spPr/>
        <p:txBody>
          <a:bodyPr/>
          <a:lstStyle/>
          <a:p>
            <a:fld id="{71B1AA27-3892-4360-B986-D6B124C223BF}" type="slidenum">
              <a:rPr lang="en-US" smtClean="0"/>
              <a:t>34</a:t>
            </a:fld>
            <a:endParaRPr lang="en-US" dirty="0"/>
          </a:p>
        </p:txBody>
      </p:sp>
    </p:spTree>
    <p:extLst>
      <p:ext uri="{BB962C8B-B14F-4D97-AF65-F5344CB8AC3E}">
        <p14:creationId xmlns:p14="http://schemas.microsoft.com/office/powerpoint/2010/main" val="166931154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Review Slide</a:t>
            </a:r>
          </a:p>
          <a:p>
            <a:endParaRPr lang="en-US" dirty="0"/>
          </a:p>
        </p:txBody>
      </p:sp>
      <p:sp>
        <p:nvSpPr>
          <p:cNvPr id="4" name="Slide Number Placeholder 3"/>
          <p:cNvSpPr>
            <a:spLocks noGrp="1"/>
          </p:cNvSpPr>
          <p:nvPr>
            <p:ph type="sldNum" sz="quarter" idx="10"/>
          </p:nvPr>
        </p:nvSpPr>
        <p:spPr/>
        <p:txBody>
          <a:bodyPr/>
          <a:lstStyle/>
          <a:p>
            <a:fld id="{71B1AA27-3892-4360-B986-D6B124C223BF}" type="slidenum">
              <a:rPr lang="en-US" smtClean="0"/>
              <a:t>35</a:t>
            </a:fld>
            <a:endParaRPr lang="en-US" dirty="0"/>
          </a:p>
        </p:txBody>
      </p:sp>
    </p:spTree>
    <p:extLst>
      <p:ext uri="{BB962C8B-B14F-4D97-AF65-F5344CB8AC3E}">
        <p14:creationId xmlns:p14="http://schemas.microsoft.com/office/powerpoint/2010/main" val="179708579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Review Slide</a:t>
            </a:r>
          </a:p>
          <a:p>
            <a:endParaRPr lang="en-US" dirty="0"/>
          </a:p>
        </p:txBody>
      </p:sp>
      <p:sp>
        <p:nvSpPr>
          <p:cNvPr id="4" name="Slide Number Placeholder 3"/>
          <p:cNvSpPr>
            <a:spLocks noGrp="1"/>
          </p:cNvSpPr>
          <p:nvPr>
            <p:ph type="sldNum" sz="quarter" idx="10"/>
          </p:nvPr>
        </p:nvSpPr>
        <p:spPr/>
        <p:txBody>
          <a:bodyPr/>
          <a:lstStyle/>
          <a:p>
            <a:fld id="{71B1AA27-3892-4360-B986-D6B124C223BF}" type="slidenum">
              <a:rPr lang="en-US" smtClean="0"/>
              <a:t>36</a:t>
            </a:fld>
            <a:endParaRPr lang="en-US" dirty="0"/>
          </a:p>
        </p:txBody>
      </p:sp>
    </p:spTree>
    <p:extLst>
      <p:ext uri="{BB962C8B-B14F-4D97-AF65-F5344CB8AC3E}">
        <p14:creationId xmlns:p14="http://schemas.microsoft.com/office/powerpoint/2010/main" val="419326611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Review Slide</a:t>
            </a:r>
          </a:p>
          <a:p>
            <a:endParaRPr lang="en-US" dirty="0"/>
          </a:p>
        </p:txBody>
      </p:sp>
      <p:sp>
        <p:nvSpPr>
          <p:cNvPr id="4" name="Slide Number Placeholder 3"/>
          <p:cNvSpPr>
            <a:spLocks noGrp="1"/>
          </p:cNvSpPr>
          <p:nvPr>
            <p:ph type="sldNum" sz="quarter" idx="10"/>
          </p:nvPr>
        </p:nvSpPr>
        <p:spPr/>
        <p:txBody>
          <a:bodyPr/>
          <a:lstStyle/>
          <a:p>
            <a:fld id="{71B1AA27-3892-4360-B986-D6B124C223BF}" type="slidenum">
              <a:rPr lang="en-US" smtClean="0"/>
              <a:t>37</a:t>
            </a:fld>
            <a:endParaRPr lang="en-US" dirty="0"/>
          </a:p>
        </p:txBody>
      </p:sp>
    </p:spTree>
    <p:extLst>
      <p:ext uri="{BB962C8B-B14F-4D97-AF65-F5344CB8AC3E}">
        <p14:creationId xmlns:p14="http://schemas.microsoft.com/office/powerpoint/2010/main" val="109384688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Review</a:t>
            </a:r>
            <a:r>
              <a:rPr lang="en-US" b="1" baseline="0" dirty="0" smtClean="0"/>
              <a:t> Slide</a:t>
            </a:r>
          </a:p>
          <a:p>
            <a:r>
              <a:rPr lang="en-US" b="1" baseline="0" dirty="0" smtClean="0"/>
              <a:t>Say: </a:t>
            </a:r>
            <a:r>
              <a:rPr lang="en-US" b="0" baseline="0" dirty="0" smtClean="0"/>
              <a:t>Once all the fields have been completed then click CREATE, by entering the data through the Customer Portal we ensure all required fields have been completed.  Any questions on the Project Request Form?</a:t>
            </a:r>
            <a:endParaRPr lang="en-US" b="1" dirty="0"/>
          </a:p>
        </p:txBody>
      </p:sp>
      <p:sp>
        <p:nvSpPr>
          <p:cNvPr id="4" name="Slide Number Placeholder 3"/>
          <p:cNvSpPr>
            <a:spLocks noGrp="1"/>
          </p:cNvSpPr>
          <p:nvPr>
            <p:ph type="sldNum" sz="quarter" idx="10"/>
          </p:nvPr>
        </p:nvSpPr>
        <p:spPr/>
        <p:txBody>
          <a:bodyPr/>
          <a:lstStyle/>
          <a:p>
            <a:fld id="{71B1AA27-3892-4360-B986-D6B124C223BF}" type="slidenum">
              <a:rPr lang="en-US" smtClean="0"/>
              <a:t>39</a:t>
            </a:fld>
            <a:endParaRPr lang="en-US" dirty="0"/>
          </a:p>
        </p:txBody>
      </p:sp>
    </p:spTree>
    <p:extLst>
      <p:ext uri="{BB962C8B-B14F-4D97-AF65-F5344CB8AC3E}">
        <p14:creationId xmlns:p14="http://schemas.microsoft.com/office/powerpoint/2010/main" val="2128823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Say: </a:t>
            </a:r>
            <a:r>
              <a:rPr lang="en-US" b="0" dirty="0" smtClean="0"/>
              <a:t>This is where you</a:t>
            </a:r>
            <a:r>
              <a:rPr lang="en-US" b="0" baseline="0" dirty="0" smtClean="0"/>
              <a:t> will find submitted projects and any projects assigned to you.</a:t>
            </a:r>
            <a:endParaRPr lang="en-US" b="1" dirty="0"/>
          </a:p>
        </p:txBody>
      </p:sp>
      <p:sp>
        <p:nvSpPr>
          <p:cNvPr id="4" name="Slide Number Placeholder 3"/>
          <p:cNvSpPr>
            <a:spLocks noGrp="1"/>
          </p:cNvSpPr>
          <p:nvPr>
            <p:ph type="sldNum" sz="quarter" idx="10"/>
          </p:nvPr>
        </p:nvSpPr>
        <p:spPr/>
        <p:txBody>
          <a:bodyPr/>
          <a:lstStyle/>
          <a:p>
            <a:fld id="{71B1AA27-3892-4360-B986-D6B124C223BF}" type="slidenum">
              <a:rPr lang="en-US" smtClean="0"/>
              <a:t>3</a:t>
            </a:fld>
            <a:endParaRPr lang="en-US" dirty="0"/>
          </a:p>
        </p:txBody>
      </p:sp>
    </p:spTree>
    <p:extLst>
      <p:ext uri="{BB962C8B-B14F-4D97-AF65-F5344CB8AC3E}">
        <p14:creationId xmlns:p14="http://schemas.microsoft.com/office/powerpoint/2010/main" val="306733651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we will cover</a:t>
            </a:r>
            <a:r>
              <a:rPr lang="en-US" baseline="0" dirty="0" smtClean="0"/>
              <a:t> the Question/Issue Request Form, you will see many similarities between the 2 forms.  </a:t>
            </a:r>
            <a:endParaRPr lang="en-US" dirty="0"/>
          </a:p>
        </p:txBody>
      </p:sp>
      <p:sp>
        <p:nvSpPr>
          <p:cNvPr id="4" name="Slide Number Placeholder 3"/>
          <p:cNvSpPr>
            <a:spLocks noGrp="1"/>
          </p:cNvSpPr>
          <p:nvPr>
            <p:ph type="sldNum" sz="quarter" idx="10"/>
          </p:nvPr>
        </p:nvSpPr>
        <p:spPr/>
        <p:txBody>
          <a:bodyPr/>
          <a:lstStyle/>
          <a:p>
            <a:fld id="{71B1AA27-3892-4360-B986-D6B124C223BF}" type="slidenum">
              <a:rPr lang="en-US" smtClean="0"/>
              <a:t>40</a:t>
            </a:fld>
            <a:endParaRPr lang="en-US" dirty="0"/>
          </a:p>
        </p:txBody>
      </p:sp>
    </p:spTree>
    <p:extLst>
      <p:ext uri="{BB962C8B-B14F-4D97-AF65-F5344CB8AC3E}">
        <p14:creationId xmlns:p14="http://schemas.microsoft.com/office/powerpoint/2010/main" val="105987702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smtClean="0">
                <a:ln>
                  <a:noFill/>
                </a:ln>
                <a:solidFill>
                  <a:prstClr val="black"/>
                </a:solidFill>
                <a:effectLst/>
                <a:uLnTx/>
                <a:uFillTx/>
                <a:latin typeface="+mn-lt"/>
                <a:ea typeface="+mn-ea"/>
                <a:cs typeface="+mn-cs"/>
              </a:rPr>
              <a:t>Say: </a:t>
            </a:r>
            <a:r>
              <a:rPr kumimoji="0" lang="en-US" sz="1200" b="0" i="0" u="none" strike="noStrike" kern="1200" cap="none" spc="0" normalizeH="0" baseline="0" noProof="0" dirty="0" smtClean="0">
                <a:ln>
                  <a:noFill/>
                </a:ln>
                <a:solidFill>
                  <a:prstClr val="black"/>
                </a:solidFill>
                <a:effectLst/>
                <a:uLnTx/>
                <a:uFillTx/>
                <a:latin typeface="+mn-lt"/>
                <a:ea typeface="+mn-ea"/>
                <a:cs typeface="+mn-cs"/>
              </a:rPr>
              <a:t>This is what the form looks like once you choose the Question / Issue Request.  As you can see it automatically fills in the form area: Raise this request on behalf of.</a:t>
            </a:r>
            <a:endParaRPr kumimoji="0" lang="en-US" sz="1200" b="1" i="0" u="none" strike="noStrike" kern="1200" cap="none" spc="0" normalizeH="0" baseline="0" noProof="0" dirty="0" smtClean="0">
              <a:ln>
                <a:noFill/>
              </a:ln>
              <a:solidFill>
                <a:prstClr val="black"/>
              </a:solidFill>
              <a:effectLst/>
              <a:uLnTx/>
              <a:uFillTx/>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71B1AA27-3892-4360-B986-D6B124C223BF}" type="slidenum">
              <a:rPr lang="en-US" smtClean="0"/>
              <a:t>41</a:t>
            </a:fld>
            <a:endParaRPr lang="en-US" dirty="0"/>
          </a:p>
        </p:txBody>
      </p:sp>
    </p:spTree>
    <p:extLst>
      <p:ext uri="{BB962C8B-B14F-4D97-AF65-F5344CB8AC3E}">
        <p14:creationId xmlns:p14="http://schemas.microsoft.com/office/powerpoint/2010/main" val="274365842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Review Slide</a:t>
            </a:r>
            <a:endParaRPr lang="en-US" dirty="0"/>
          </a:p>
        </p:txBody>
      </p:sp>
      <p:sp>
        <p:nvSpPr>
          <p:cNvPr id="4" name="Slide Number Placeholder 3"/>
          <p:cNvSpPr>
            <a:spLocks noGrp="1"/>
          </p:cNvSpPr>
          <p:nvPr>
            <p:ph type="sldNum" sz="quarter" idx="10"/>
          </p:nvPr>
        </p:nvSpPr>
        <p:spPr/>
        <p:txBody>
          <a:bodyPr/>
          <a:lstStyle/>
          <a:p>
            <a:fld id="{71B1AA27-3892-4360-B986-D6B124C223BF}" type="slidenum">
              <a:rPr lang="en-US" smtClean="0"/>
              <a:t>42</a:t>
            </a:fld>
            <a:endParaRPr lang="en-US" dirty="0"/>
          </a:p>
        </p:txBody>
      </p:sp>
    </p:spTree>
    <p:extLst>
      <p:ext uri="{BB962C8B-B14F-4D97-AF65-F5344CB8AC3E}">
        <p14:creationId xmlns:p14="http://schemas.microsoft.com/office/powerpoint/2010/main" val="323061336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Review Slide</a:t>
            </a:r>
          </a:p>
          <a:p>
            <a:r>
              <a:rPr lang="en-US" b="1" dirty="0" smtClean="0"/>
              <a:t>Say:</a:t>
            </a:r>
            <a:r>
              <a:rPr lang="en-US" b="1" baseline="0" dirty="0" smtClean="0"/>
              <a:t> </a:t>
            </a:r>
            <a:r>
              <a:rPr lang="en-US" b="0" baseline="0" dirty="0" smtClean="0"/>
              <a:t>We will discuss each business and platform in the following slides</a:t>
            </a:r>
            <a:endParaRPr lang="en-US" b="1" dirty="0"/>
          </a:p>
        </p:txBody>
      </p:sp>
      <p:sp>
        <p:nvSpPr>
          <p:cNvPr id="4" name="Slide Number Placeholder 3"/>
          <p:cNvSpPr>
            <a:spLocks noGrp="1"/>
          </p:cNvSpPr>
          <p:nvPr>
            <p:ph type="sldNum" sz="quarter" idx="10"/>
          </p:nvPr>
        </p:nvSpPr>
        <p:spPr/>
        <p:txBody>
          <a:bodyPr/>
          <a:lstStyle/>
          <a:p>
            <a:fld id="{71B1AA27-3892-4360-B986-D6B124C223BF}" type="slidenum">
              <a:rPr lang="en-US" smtClean="0"/>
              <a:t>43</a:t>
            </a:fld>
            <a:endParaRPr lang="en-US" dirty="0"/>
          </a:p>
        </p:txBody>
      </p:sp>
    </p:spTree>
    <p:extLst>
      <p:ext uri="{BB962C8B-B14F-4D97-AF65-F5344CB8AC3E}">
        <p14:creationId xmlns:p14="http://schemas.microsoft.com/office/powerpoint/2010/main" val="143836112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Review</a:t>
            </a:r>
            <a:r>
              <a:rPr lang="en-US" b="1" baseline="0" dirty="0" smtClean="0"/>
              <a:t> Slide</a:t>
            </a:r>
            <a:endParaRPr lang="en-US" b="1" dirty="0"/>
          </a:p>
        </p:txBody>
      </p:sp>
      <p:sp>
        <p:nvSpPr>
          <p:cNvPr id="4" name="Slide Number Placeholder 3"/>
          <p:cNvSpPr>
            <a:spLocks noGrp="1"/>
          </p:cNvSpPr>
          <p:nvPr>
            <p:ph type="sldNum" sz="quarter" idx="10"/>
          </p:nvPr>
        </p:nvSpPr>
        <p:spPr/>
        <p:txBody>
          <a:bodyPr/>
          <a:lstStyle/>
          <a:p>
            <a:fld id="{71B1AA27-3892-4360-B986-D6B124C223BF}" type="slidenum">
              <a:rPr lang="en-US" smtClean="0"/>
              <a:t>44</a:t>
            </a:fld>
            <a:endParaRPr lang="en-US" dirty="0"/>
          </a:p>
        </p:txBody>
      </p:sp>
    </p:spTree>
    <p:extLst>
      <p:ext uri="{BB962C8B-B14F-4D97-AF65-F5344CB8AC3E}">
        <p14:creationId xmlns:p14="http://schemas.microsoft.com/office/powerpoint/2010/main" val="425933496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Review</a:t>
            </a:r>
            <a:r>
              <a:rPr lang="en-US" b="1" baseline="0" dirty="0" smtClean="0"/>
              <a:t> Slide</a:t>
            </a:r>
            <a:endParaRPr lang="en-US" b="1" dirty="0"/>
          </a:p>
        </p:txBody>
      </p:sp>
      <p:sp>
        <p:nvSpPr>
          <p:cNvPr id="4" name="Slide Number Placeholder 3"/>
          <p:cNvSpPr>
            <a:spLocks noGrp="1"/>
          </p:cNvSpPr>
          <p:nvPr>
            <p:ph type="sldNum" sz="quarter" idx="10"/>
          </p:nvPr>
        </p:nvSpPr>
        <p:spPr/>
        <p:txBody>
          <a:bodyPr/>
          <a:lstStyle/>
          <a:p>
            <a:fld id="{71B1AA27-3892-4360-B986-D6B124C223BF}" type="slidenum">
              <a:rPr lang="en-US" smtClean="0"/>
              <a:t>45</a:t>
            </a:fld>
            <a:endParaRPr lang="en-US" dirty="0"/>
          </a:p>
        </p:txBody>
      </p:sp>
    </p:spTree>
    <p:extLst>
      <p:ext uri="{BB962C8B-B14F-4D97-AF65-F5344CB8AC3E}">
        <p14:creationId xmlns:p14="http://schemas.microsoft.com/office/powerpoint/2010/main" val="195446032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Review</a:t>
            </a:r>
            <a:r>
              <a:rPr lang="en-US" b="1" baseline="0" dirty="0" smtClean="0"/>
              <a:t> Slide</a:t>
            </a:r>
            <a:endParaRPr lang="en-US" b="1" dirty="0" smtClean="0"/>
          </a:p>
          <a:p>
            <a:endParaRPr lang="en-US" dirty="0"/>
          </a:p>
        </p:txBody>
      </p:sp>
      <p:sp>
        <p:nvSpPr>
          <p:cNvPr id="4" name="Slide Number Placeholder 3"/>
          <p:cNvSpPr>
            <a:spLocks noGrp="1"/>
          </p:cNvSpPr>
          <p:nvPr>
            <p:ph type="sldNum" sz="quarter" idx="10"/>
          </p:nvPr>
        </p:nvSpPr>
        <p:spPr/>
        <p:txBody>
          <a:bodyPr/>
          <a:lstStyle/>
          <a:p>
            <a:fld id="{71B1AA27-3892-4360-B986-D6B124C223BF}" type="slidenum">
              <a:rPr lang="en-US" smtClean="0"/>
              <a:t>46</a:t>
            </a:fld>
            <a:endParaRPr lang="en-US" dirty="0"/>
          </a:p>
        </p:txBody>
      </p:sp>
    </p:spTree>
    <p:extLst>
      <p:ext uri="{BB962C8B-B14F-4D97-AF65-F5344CB8AC3E}">
        <p14:creationId xmlns:p14="http://schemas.microsoft.com/office/powerpoint/2010/main" val="405078256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Review</a:t>
            </a:r>
            <a:r>
              <a:rPr lang="en-US" b="1" baseline="0" dirty="0" smtClean="0"/>
              <a:t> Slide</a:t>
            </a:r>
            <a:endParaRPr lang="en-US" b="1" dirty="0" smtClean="0"/>
          </a:p>
          <a:p>
            <a:endParaRPr lang="en-US" dirty="0"/>
          </a:p>
        </p:txBody>
      </p:sp>
      <p:sp>
        <p:nvSpPr>
          <p:cNvPr id="4" name="Slide Number Placeholder 3"/>
          <p:cNvSpPr>
            <a:spLocks noGrp="1"/>
          </p:cNvSpPr>
          <p:nvPr>
            <p:ph type="sldNum" sz="quarter" idx="10"/>
          </p:nvPr>
        </p:nvSpPr>
        <p:spPr/>
        <p:txBody>
          <a:bodyPr/>
          <a:lstStyle/>
          <a:p>
            <a:fld id="{71B1AA27-3892-4360-B986-D6B124C223BF}" type="slidenum">
              <a:rPr lang="en-US" smtClean="0"/>
              <a:t>47</a:t>
            </a:fld>
            <a:endParaRPr lang="en-US" dirty="0"/>
          </a:p>
        </p:txBody>
      </p:sp>
    </p:spTree>
    <p:extLst>
      <p:ext uri="{BB962C8B-B14F-4D97-AF65-F5344CB8AC3E}">
        <p14:creationId xmlns:p14="http://schemas.microsoft.com/office/powerpoint/2010/main" val="58442243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Review</a:t>
            </a:r>
            <a:r>
              <a:rPr lang="en-US" b="1" baseline="0" dirty="0" smtClean="0"/>
              <a:t> Slide</a:t>
            </a:r>
            <a:endParaRPr lang="en-US" b="1" dirty="0" smtClean="0"/>
          </a:p>
          <a:p>
            <a:endParaRPr lang="en-US" dirty="0"/>
          </a:p>
        </p:txBody>
      </p:sp>
      <p:sp>
        <p:nvSpPr>
          <p:cNvPr id="4" name="Slide Number Placeholder 3"/>
          <p:cNvSpPr>
            <a:spLocks noGrp="1"/>
          </p:cNvSpPr>
          <p:nvPr>
            <p:ph type="sldNum" sz="quarter" idx="10"/>
          </p:nvPr>
        </p:nvSpPr>
        <p:spPr/>
        <p:txBody>
          <a:bodyPr/>
          <a:lstStyle/>
          <a:p>
            <a:fld id="{71B1AA27-3892-4360-B986-D6B124C223BF}" type="slidenum">
              <a:rPr lang="en-US" smtClean="0"/>
              <a:t>48</a:t>
            </a:fld>
            <a:endParaRPr lang="en-US" dirty="0"/>
          </a:p>
        </p:txBody>
      </p:sp>
    </p:spTree>
    <p:extLst>
      <p:ext uri="{BB962C8B-B14F-4D97-AF65-F5344CB8AC3E}">
        <p14:creationId xmlns:p14="http://schemas.microsoft.com/office/powerpoint/2010/main" val="10691608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Review</a:t>
            </a:r>
            <a:r>
              <a:rPr lang="en-US" b="1" baseline="0" dirty="0" smtClean="0"/>
              <a:t> Slide</a:t>
            </a:r>
            <a:endParaRPr lang="en-US" b="1" dirty="0" smtClean="0"/>
          </a:p>
          <a:p>
            <a:endParaRPr lang="en-US" dirty="0"/>
          </a:p>
        </p:txBody>
      </p:sp>
      <p:sp>
        <p:nvSpPr>
          <p:cNvPr id="4" name="Slide Number Placeholder 3"/>
          <p:cNvSpPr>
            <a:spLocks noGrp="1"/>
          </p:cNvSpPr>
          <p:nvPr>
            <p:ph type="sldNum" sz="quarter" idx="10"/>
          </p:nvPr>
        </p:nvSpPr>
        <p:spPr/>
        <p:txBody>
          <a:bodyPr/>
          <a:lstStyle/>
          <a:p>
            <a:fld id="{71B1AA27-3892-4360-B986-D6B124C223BF}" type="slidenum">
              <a:rPr lang="en-US" smtClean="0"/>
              <a:t>49</a:t>
            </a:fld>
            <a:endParaRPr lang="en-US" dirty="0"/>
          </a:p>
        </p:txBody>
      </p:sp>
    </p:spTree>
    <p:extLst>
      <p:ext uri="{BB962C8B-B14F-4D97-AF65-F5344CB8AC3E}">
        <p14:creationId xmlns:p14="http://schemas.microsoft.com/office/powerpoint/2010/main" val="9220753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Review</a:t>
            </a:r>
            <a:r>
              <a:rPr lang="en-US" b="1" baseline="0" dirty="0" smtClean="0"/>
              <a:t> Slide</a:t>
            </a:r>
          </a:p>
          <a:p>
            <a:r>
              <a:rPr lang="en-US" dirty="0" smtClean="0"/>
              <a:t>Reporting</a:t>
            </a:r>
            <a:r>
              <a:rPr lang="en-US" baseline="0" dirty="0" smtClean="0"/>
              <a:t> Request </a:t>
            </a:r>
            <a:r>
              <a:rPr lang="en-US" dirty="0" smtClean="0"/>
              <a:t>Links for Supervisor</a:t>
            </a:r>
            <a:r>
              <a:rPr lang="en-US" baseline="0" dirty="0" smtClean="0"/>
              <a:t> Tool &amp; Interactive Tools:</a:t>
            </a:r>
          </a:p>
          <a:p>
            <a:r>
              <a:rPr lang="en-US" dirty="0" smtClean="0"/>
              <a:t>Supervisor tool: http://rsreports6.uhc.com/Reports/Pages/Report.aspx?ItemPath=/Optum/OptumAA/Dashboards/SupTool+Reports/SupTools&amp;ViewMode=Detail </a:t>
            </a:r>
          </a:p>
          <a:p>
            <a:r>
              <a:rPr lang="en-US" dirty="0" smtClean="0"/>
              <a:t>Interactive Reporting: http://app29-02.optum.com/sites/ART/Automation/ClaimsAAUAT/oaa/SitePages/Home.aspx</a:t>
            </a:r>
            <a:endParaRPr lang="en-US" dirty="0"/>
          </a:p>
        </p:txBody>
      </p:sp>
      <p:sp>
        <p:nvSpPr>
          <p:cNvPr id="4" name="Slide Number Placeholder 3"/>
          <p:cNvSpPr>
            <a:spLocks noGrp="1"/>
          </p:cNvSpPr>
          <p:nvPr>
            <p:ph type="sldNum" sz="quarter" idx="10"/>
          </p:nvPr>
        </p:nvSpPr>
        <p:spPr/>
        <p:txBody>
          <a:bodyPr/>
          <a:lstStyle/>
          <a:p>
            <a:fld id="{71B1AA27-3892-4360-B986-D6B124C223BF}" type="slidenum">
              <a:rPr lang="en-US" smtClean="0"/>
              <a:t>6</a:t>
            </a:fld>
            <a:endParaRPr lang="en-US" dirty="0"/>
          </a:p>
        </p:txBody>
      </p:sp>
    </p:spTree>
    <p:extLst>
      <p:ext uri="{BB962C8B-B14F-4D97-AF65-F5344CB8AC3E}">
        <p14:creationId xmlns:p14="http://schemas.microsoft.com/office/powerpoint/2010/main" val="222090744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Review</a:t>
            </a:r>
            <a:r>
              <a:rPr lang="en-US" b="1" baseline="0" dirty="0" smtClean="0"/>
              <a:t> Slide</a:t>
            </a:r>
            <a:endParaRPr lang="en-US" b="1" dirty="0" smtClean="0"/>
          </a:p>
          <a:p>
            <a:endParaRPr lang="en-US" dirty="0"/>
          </a:p>
        </p:txBody>
      </p:sp>
      <p:sp>
        <p:nvSpPr>
          <p:cNvPr id="4" name="Slide Number Placeholder 3"/>
          <p:cNvSpPr>
            <a:spLocks noGrp="1"/>
          </p:cNvSpPr>
          <p:nvPr>
            <p:ph type="sldNum" sz="quarter" idx="10"/>
          </p:nvPr>
        </p:nvSpPr>
        <p:spPr/>
        <p:txBody>
          <a:bodyPr/>
          <a:lstStyle/>
          <a:p>
            <a:fld id="{71B1AA27-3892-4360-B986-D6B124C223BF}" type="slidenum">
              <a:rPr lang="en-US" smtClean="0"/>
              <a:t>50</a:t>
            </a:fld>
            <a:endParaRPr lang="en-US" dirty="0"/>
          </a:p>
        </p:txBody>
      </p:sp>
    </p:spTree>
    <p:extLst>
      <p:ext uri="{BB962C8B-B14F-4D97-AF65-F5344CB8AC3E}">
        <p14:creationId xmlns:p14="http://schemas.microsoft.com/office/powerpoint/2010/main" val="146292133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Review</a:t>
            </a:r>
            <a:r>
              <a:rPr lang="en-US" b="1" baseline="0" dirty="0" smtClean="0"/>
              <a:t> Slide</a:t>
            </a:r>
            <a:endParaRPr lang="en-US" b="1" dirty="0" smtClean="0"/>
          </a:p>
          <a:p>
            <a:endParaRPr lang="en-US" dirty="0"/>
          </a:p>
        </p:txBody>
      </p:sp>
      <p:sp>
        <p:nvSpPr>
          <p:cNvPr id="4" name="Slide Number Placeholder 3"/>
          <p:cNvSpPr>
            <a:spLocks noGrp="1"/>
          </p:cNvSpPr>
          <p:nvPr>
            <p:ph type="sldNum" sz="quarter" idx="10"/>
          </p:nvPr>
        </p:nvSpPr>
        <p:spPr/>
        <p:txBody>
          <a:bodyPr/>
          <a:lstStyle/>
          <a:p>
            <a:fld id="{71B1AA27-3892-4360-B986-D6B124C223BF}" type="slidenum">
              <a:rPr lang="en-US" smtClean="0"/>
              <a:t>51</a:t>
            </a:fld>
            <a:endParaRPr lang="en-US" dirty="0"/>
          </a:p>
        </p:txBody>
      </p:sp>
    </p:spTree>
    <p:extLst>
      <p:ext uri="{BB962C8B-B14F-4D97-AF65-F5344CB8AC3E}">
        <p14:creationId xmlns:p14="http://schemas.microsoft.com/office/powerpoint/2010/main" val="101912329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Review</a:t>
            </a:r>
            <a:r>
              <a:rPr lang="en-US" b="1" baseline="0" dirty="0" smtClean="0"/>
              <a:t> Slide</a:t>
            </a:r>
            <a:endParaRPr lang="en-US" b="1" dirty="0" smtClean="0"/>
          </a:p>
          <a:p>
            <a:endParaRPr lang="en-US" dirty="0"/>
          </a:p>
        </p:txBody>
      </p:sp>
      <p:sp>
        <p:nvSpPr>
          <p:cNvPr id="4" name="Slide Number Placeholder 3"/>
          <p:cNvSpPr>
            <a:spLocks noGrp="1"/>
          </p:cNvSpPr>
          <p:nvPr>
            <p:ph type="sldNum" sz="quarter" idx="10"/>
          </p:nvPr>
        </p:nvSpPr>
        <p:spPr/>
        <p:txBody>
          <a:bodyPr/>
          <a:lstStyle/>
          <a:p>
            <a:fld id="{71B1AA27-3892-4360-B986-D6B124C223BF}" type="slidenum">
              <a:rPr lang="en-US" smtClean="0"/>
              <a:t>52</a:t>
            </a:fld>
            <a:endParaRPr lang="en-US" dirty="0"/>
          </a:p>
        </p:txBody>
      </p:sp>
    </p:spTree>
    <p:extLst>
      <p:ext uri="{BB962C8B-B14F-4D97-AF65-F5344CB8AC3E}">
        <p14:creationId xmlns:p14="http://schemas.microsoft.com/office/powerpoint/2010/main" val="171477612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Review</a:t>
            </a:r>
            <a:r>
              <a:rPr lang="en-US" b="1" baseline="0" dirty="0" smtClean="0"/>
              <a:t> Slide</a:t>
            </a:r>
            <a:endParaRPr lang="en-US" b="1" dirty="0" smtClean="0"/>
          </a:p>
          <a:p>
            <a:endParaRPr lang="en-US" dirty="0"/>
          </a:p>
        </p:txBody>
      </p:sp>
      <p:sp>
        <p:nvSpPr>
          <p:cNvPr id="4" name="Slide Number Placeholder 3"/>
          <p:cNvSpPr>
            <a:spLocks noGrp="1"/>
          </p:cNvSpPr>
          <p:nvPr>
            <p:ph type="sldNum" sz="quarter" idx="10"/>
          </p:nvPr>
        </p:nvSpPr>
        <p:spPr/>
        <p:txBody>
          <a:bodyPr/>
          <a:lstStyle/>
          <a:p>
            <a:fld id="{71B1AA27-3892-4360-B986-D6B124C223BF}" type="slidenum">
              <a:rPr lang="en-US" smtClean="0"/>
              <a:t>53</a:t>
            </a:fld>
            <a:endParaRPr lang="en-US" dirty="0"/>
          </a:p>
        </p:txBody>
      </p:sp>
    </p:spTree>
    <p:extLst>
      <p:ext uri="{BB962C8B-B14F-4D97-AF65-F5344CB8AC3E}">
        <p14:creationId xmlns:p14="http://schemas.microsoft.com/office/powerpoint/2010/main" val="144949402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Review</a:t>
            </a:r>
            <a:r>
              <a:rPr lang="en-US" b="1" baseline="0" dirty="0" smtClean="0"/>
              <a:t> Slide</a:t>
            </a:r>
            <a:endParaRPr lang="en-US" b="1" dirty="0" smtClean="0"/>
          </a:p>
          <a:p>
            <a:endParaRPr lang="en-US" dirty="0"/>
          </a:p>
        </p:txBody>
      </p:sp>
      <p:sp>
        <p:nvSpPr>
          <p:cNvPr id="4" name="Slide Number Placeholder 3"/>
          <p:cNvSpPr>
            <a:spLocks noGrp="1"/>
          </p:cNvSpPr>
          <p:nvPr>
            <p:ph type="sldNum" sz="quarter" idx="10"/>
          </p:nvPr>
        </p:nvSpPr>
        <p:spPr/>
        <p:txBody>
          <a:bodyPr/>
          <a:lstStyle/>
          <a:p>
            <a:fld id="{71B1AA27-3892-4360-B986-D6B124C223BF}" type="slidenum">
              <a:rPr lang="en-US" smtClean="0"/>
              <a:t>54</a:t>
            </a:fld>
            <a:endParaRPr lang="en-US" dirty="0"/>
          </a:p>
        </p:txBody>
      </p:sp>
    </p:spTree>
    <p:extLst>
      <p:ext uri="{BB962C8B-B14F-4D97-AF65-F5344CB8AC3E}">
        <p14:creationId xmlns:p14="http://schemas.microsoft.com/office/powerpoint/2010/main" val="39513843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Review</a:t>
            </a:r>
            <a:r>
              <a:rPr lang="en-US" b="1" baseline="0" dirty="0" smtClean="0"/>
              <a:t> Slide</a:t>
            </a:r>
            <a:endParaRPr lang="en-US" b="1" dirty="0" smtClean="0"/>
          </a:p>
          <a:p>
            <a:endParaRPr lang="en-US" dirty="0"/>
          </a:p>
        </p:txBody>
      </p:sp>
      <p:sp>
        <p:nvSpPr>
          <p:cNvPr id="4" name="Slide Number Placeholder 3"/>
          <p:cNvSpPr>
            <a:spLocks noGrp="1"/>
          </p:cNvSpPr>
          <p:nvPr>
            <p:ph type="sldNum" sz="quarter" idx="10"/>
          </p:nvPr>
        </p:nvSpPr>
        <p:spPr/>
        <p:txBody>
          <a:bodyPr/>
          <a:lstStyle/>
          <a:p>
            <a:fld id="{71B1AA27-3892-4360-B986-D6B124C223BF}" type="slidenum">
              <a:rPr lang="en-US" smtClean="0"/>
              <a:t>55</a:t>
            </a:fld>
            <a:endParaRPr lang="en-US" dirty="0"/>
          </a:p>
        </p:txBody>
      </p:sp>
    </p:spTree>
    <p:extLst>
      <p:ext uri="{BB962C8B-B14F-4D97-AF65-F5344CB8AC3E}">
        <p14:creationId xmlns:p14="http://schemas.microsoft.com/office/powerpoint/2010/main" val="214360660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Review</a:t>
            </a:r>
            <a:r>
              <a:rPr lang="en-US" b="1" baseline="0" dirty="0" smtClean="0"/>
              <a:t> Slide</a:t>
            </a:r>
            <a:endParaRPr lang="en-US" b="1" dirty="0" smtClean="0"/>
          </a:p>
          <a:p>
            <a:endParaRPr lang="en-US" dirty="0"/>
          </a:p>
        </p:txBody>
      </p:sp>
      <p:sp>
        <p:nvSpPr>
          <p:cNvPr id="4" name="Slide Number Placeholder 3"/>
          <p:cNvSpPr>
            <a:spLocks noGrp="1"/>
          </p:cNvSpPr>
          <p:nvPr>
            <p:ph type="sldNum" sz="quarter" idx="10"/>
          </p:nvPr>
        </p:nvSpPr>
        <p:spPr/>
        <p:txBody>
          <a:bodyPr/>
          <a:lstStyle/>
          <a:p>
            <a:fld id="{71B1AA27-3892-4360-B986-D6B124C223BF}" type="slidenum">
              <a:rPr lang="en-US" smtClean="0"/>
              <a:t>58</a:t>
            </a:fld>
            <a:endParaRPr lang="en-US" dirty="0"/>
          </a:p>
        </p:txBody>
      </p:sp>
    </p:spTree>
    <p:extLst>
      <p:ext uri="{BB962C8B-B14F-4D97-AF65-F5344CB8AC3E}">
        <p14:creationId xmlns:p14="http://schemas.microsoft.com/office/powerpoint/2010/main" val="346053196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Review</a:t>
            </a:r>
            <a:r>
              <a:rPr lang="en-US" b="1" baseline="0" dirty="0" smtClean="0"/>
              <a:t> Slide</a:t>
            </a:r>
            <a:endParaRPr lang="en-US" b="1" dirty="0" smtClean="0"/>
          </a:p>
          <a:p>
            <a:endParaRPr lang="en-US" dirty="0"/>
          </a:p>
        </p:txBody>
      </p:sp>
      <p:sp>
        <p:nvSpPr>
          <p:cNvPr id="4" name="Slide Number Placeholder 3"/>
          <p:cNvSpPr>
            <a:spLocks noGrp="1"/>
          </p:cNvSpPr>
          <p:nvPr>
            <p:ph type="sldNum" sz="quarter" idx="10"/>
          </p:nvPr>
        </p:nvSpPr>
        <p:spPr/>
        <p:txBody>
          <a:bodyPr/>
          <a:lstStyle/>
          <a:p>
            <a:fld id="{71B1AA27-3892-4360-B986-D6B124C223BF}" type="slidenum">
              <a:rPr lang="en-US" smtClean="0"/>
              <a:t>59</a:t>
            </a:fld>
            <a:endParaRPr lang="en-US" dirty="0"/>
          </a:p>
        </p:txBody>
      </p:sp>
    </p:spTree>
    <p:extLst>
      <p:ext uri="{BB962C8B-B14F-4D97-AF65-F5344CB8AC3E}">
        <p14:creationId xmlns:p14="http://schemas.microsoft.com/office/powerpoint/2010/main" val="70920807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smtClean="0">
                <a:ln>
                  <a:noFill/>
                </a:ln>
                <a:solidFill>
                  <a:prstClr val="black"/>
                </a:solidFill>
                <a:effectLst/>
                <a:uLnTx/>
                <a:uFillTx/>
                <a:latin typeface="+mn-lt"/>
                <a:ea typeface="+mn-ea"/>
                <a:cs typeface="+mn-cs"/>
              </a:rPr>
              <a:t>Review Slide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smtClean="0">
                <a:ln>
                  <a:noFill/>
                </a:ln>
                <a:solidFill>
                  <a:prstClr val="black"/>
                </a:solidFill>
                <a:effectLst/>
                <a:uLnTx/>
                <a:uFillTx/>
                <a:latin typeface="+mn-lt"/>
                <a:ea typeface="+mn-ea"/>
                <a:cs typeface="+mn-cs"/>
              </a:rPr>
              <a:t>Say: </a:t>
            </a:r>
            <a:r>
              <a:rPr kumimoji="0" lang="en-US" sz="1200" b="0" i="0" u="none" strike="noStrike" kern="1200" cap="none" spc="0" normalizeH="0" baseline="0" noProof="0" dirty="0" smtClean="0">
                <a:ln>
                  <a:noFill/>
                </a:ln>
                <a:solidFill>
                  <a:prstClr val="black"/>
                </a:solidFill>
                <a:effectLst/>
                <a:uLnTx/>
                <a:uFillTx/>
                <a:latin typeface="+mn-lt"/>
                <a:ea typeface="+mn-ea"/>
                <a:cs typeface="+mn-cs"/>
              </a:rPr>
              <a:t>Once all the fields have been completed then click CREATE</a:t>
            </a:r>
            <a:endParaRPr kumimoji="0" lang="en-US" sz="1200" b="1" i="0" u="none" strike="noStrike" kern="1200" cap="none" spc="0" normalizeH="0" baseline="0" noProof="0" dirty="0" smtClean="0">
              <a:ln>
                <a:noFill/>
              </a:ln>
              <a:solidFill>
                <a:prstClr val="black"/>
              </a:solidFill>
              <a:effectLst/>
              <a:uLnTx/>
              <a:uFillTx/>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71B1AA27-3892-4360-B986-D6B124C223BF}" type="slidenum">
              <a:rPr lang="en-US" smtClean="0"/>
              <a:t>64</a:t>
            </a:fld>
            <a:endParaRPr lang="en-US" dirty="0"/>
          </a:p>
        </p:txBody>
      </p:sp>
    </p:spTree>
    <p:extLst>
      <p:ext uri="{BB962C8B-B14F-4D97-AF65-F5344CB8AC3E}">
        <p14:creationId xmlns:p14="http://schemas.microsoft.com/office/powerpoint/2010/main" val="345049859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smtClean="0">
                <a:ln>
                  <a:noFill/>
                </a:ln>
                <a:solidFill>
                  <a:prstClr val="black"/>
                </a:solidFill>
                <a:effectLst/>
                <a:uLnTx/>
                <a:uFillTx/>
                <a:latin typeface="+mn-lt"/>
                <a:ea typeface="+mn-ea"/>
                <a:cs typeface="+mn-cs"/>
              </a:rPr>
              <a:t>Say: </a:t>
            </a:r>
            <a:r>
              <a:rPr kumimoji="0" lang="en-US" sz="1200" b="0" i="0" u="none" strike="noStrike" kern="1200" cap="none" spc="0" normalizeH="0" baseline="0" noProof="0" dirty="0" smtClean="0">
                <a:ln>
                  <a:noFill/>
                </a:ln>
                <a:solidFill>
                  <a:prstClr val="black"/>
                </a:solidFill>
                <a:effectLst/>
                <a:uLnTx/>
                <a:uFillTx/>
                <a:latin typeface="+mn-lt"/>
                <a:ea typeface="+mn-ea"/>
                <a:cs typeface="+mn-cs"/>
              </a:rPr>
              <a:t>This is what the form looks like once you choose the Reporting Request.  As you can see it automatically fills in the form area: Raise this request on behalf of.</a:t>
            </a:r>
            <a:endParaRPr kumimoji="0" lang="en-US" sz="1200" b="1" i="0" u="none" strike="noStrike" kern="1200" cap="none" spc="0" normalizeH="0" baseline="0" noProof="0" dirty="0" smtClean="0">
              <a:ln>
                <a:noFill/>
              </a:ln>
              <a:solidFill>
                <a:prstClr val="black"/>
              </a:solidFill>
              <a:effectLst/>
              <a:uLnTx/>
              <a:uFillTx/>
              <a:latin typeface="+mn-lt"/>
              <a:ea typeface="+mn-ea"/>
              <a:cs typeface="+mn-cs"/>
            </a:endParaRPr>
          </a:p>
          <a:p>
            <a:r>
              <a:rPr lang="en-US" dirty="0" smtClean="0"/>
              <a:t>Links for Supervisor</a:t>
            </a:r>
            <a:r>
              <a:rPr lang="en-US" baseline="0" dirty="0" smtClean="0"/>
              <a:t> Tool &amp; Interactive Tools:</a:t>
            </a:r>
          </a:p>
          <a:p>
            <a:r>
              <a:rPr lang="en-US" dirty="0" smtClean="0"/>
              <a:t>Supervisor tool: http://rsreports6.uhc.com/Reports/Pages/Report.aspx?ItemPath=/Optum/OptumAA/Dashboards/SupTool+Reports/SupTools&amp;ViewMode=Detail </a:t>
            </a:r>
          </a:p>
          <a:p>
            <a:r>
              <a:rPr lang="en-US" dirty="0" smtClean="0"/>
              <a:t>Interactive Reporting: http://app29-02.optum.com/sites/ART/Automation/ClaimsAAUAT/oaa/SitePages/Home.aspx</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smtClean="0">
              <a:ln>
                <a:noFill/>
              </a:ln>
              <a:solidFill>
                <a:prstClr val="black"/>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smtClean="0">
              <a:ln>
                <a:noFill/>
              </a:ln>
              <a:solidFill>
                <a:prstClr val="black"/>
              </a:solidFill>
              <a:effectLst/>
              <a:uLnTx/>
              <a:uFillTx/>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71B1AA27-3892-4360-B986-D6B124C223BF}" type="slidenum">
              <a:rPr lang="en-US" smtClean="0"/>
              <a:t>66</a:t>
            </a:fld>
            <a:endParaRPr lang="en-US" dirty="0"/>
          </a:p>
        </p:txBody>
      </p:sp>
    </p:spTree>
    <p:extLst>
      <p:ext uri="{BB962C8B-B14F-4D97-AF65-F5344CB8AC3E}">
        <p14:creationId xmlns:p14="http://schemas.microsoft.com/office/powerpoint/2010/main" val="2013343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Say:</a:t>
            </a:r>
            <a:r>
              <a:rPr lang="en-US" b="1" baseline="0" dirty="0" smtClean="0"/>
              <a:t> </a:t>
            </a:r>
            <a:r>
              <a:rPr lang="en-US" b="0" baseline="0" dirty="0" smtClean="0"/>
              <a:t>This is what the form looks like once you choose the Project Request. </a:t>
            </a:r>
          </a:p>
          <a:p>
            <a:r>
              <a:rPr lang="en-US" b="0" baseline="0" dirty="0" smtClean="0"/>
              <a:t>Form used to submit a Project in JIRA:</a:t>
            </a:r>
          </a:p>
          <a:p>
            <a:pPr marL="171450" indent="-171450">
              <a:buFont typeface="Arial" panose="020B0604020202020204" pitchFamily="34" charset="0"/>
              <a:buChar char="•"/>
            </a:pPr>
            <a:r>
              <a:rPr lang="en-US" b="0" baseline="0" dirty="0" smtClean="0"/>
              <a:t>Brand new project request</a:t>
            </a:r>
          </a:p>
          <a:p>
            <a:pPr marL="171450" indent="-171450">
              <a:buFont typeface="Arial" panose="020B0604020202020204" pitchFamily="34" charset="0"/>
              <a:buChar char="•"/>
            </a:pPr>
            <a:r>
              <a:rPr lang="en-US" b="0" baseline="0" dirty="0" smtClean="0"/>
              <a:t>To add logic to any existing program</a:t>
            </a:r>
          </a:p>
          <a:p>
            <a:r>
              <a:rPr lang="en-US" b="0" baseline="0" dirty="0" smtClean="0"/>
              <a:t>As you can see it automatically fills in the form area: Raise this request on behalf of.  We will review each area of the Project Form in the following slides.  </a:t>
            </a:r>
            <a:endParaRPr lang="en-US" b="1" dirty="0"/>
          </a:p>
        </p:txBody>
      </p:sp>
      <p:sp>
        <p:nvSpPr>
          <p:cNvPr id="4" name="Slide Number Placeholder 3"/>
          <p:cNvSpPr>
            <a:spLocks noGrp="1"/>
          </p:cNvSpPr>
          <p:nvPr>
            <p:ph type="sldNum" sz="quarter" idx="10"/>
          </p:nvPr>
        </p:nvSpPr>
        <p:spPr/>
        <p:txBody>
          <a:bodyPr/>
          <a:lstStyle/>
          <a:p>
            <a:fld id="{71B1AA27-3892-4360-B986-D6B124C223BF}" type="slidenum">
              <a:rPr lang="en-US" smtClean="0"/>
              <a:t>8</a:t>
            </a:fld>
            <a:endParaRPr lang="en-US" dirty="0"/>
          </a:p>
        </p:txBody>
      </p:sp>
    </p:spTree>
    <p:extLst>
      <p:ext uri="{BB962C8B-B14F-4D97-AF65-F5344CB8AC3E}">
        <p14:creationId xmlns:p14="http://schemas.microsoft.com/office/powerpoint/2010/main" val="357009041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Review Slide</a:t>
            </a:r>
            <a:endParaRPr lang="en-US" dirty="0"/>
          </a:p>
        </p:txBody>
      </p:sp>
      <p:sp>
        <p:nvSpPr>
          <p:cNvPr id="4" name="Slide Number Placeholder 3"/>
          <p:cNvSpPr>
            <a:spLocks noGrp="1"/>
          </p:cNvSpPr>
          <p:nvPr>
            <p:ph type="sldNum" sz="quarter" idx="10"/>
          </p:nvPr>
        </p:nvSpPr>
        <p:spPr/>
        <p:txBody>
          <a:bodyPr/>
          <a:lstStyle/>
          <a:p>
            <a:fld id="{71B1AA27-3892-4360-B986-D6B124C223BF}" type="slidenum">
              <a:rPr lang="en-US" smtClean="0">
                <a:solidFill>
                  <a:prstClr val="black"/>
                </a:solidFill>
              </a:rPr>
              <a:pPr/>
              <a:t>67</a:t>
            </a:fld>
            <a:endParaRPr lang="en-US" dirty="0">
              <a:solidFill>
                <a:prstClr val="black"/>
              </a:solidFill>
            </a:endParaRPr>
          </a:p>
        </p:txBody>
      </p:sp>
    </p:spTree>
    <p:extLst>
      <p:ext uri="{BB962C8B-B14F-4D97-AF65-F5344CB8AC3E}">
        <p14:creationId xmlns:p14="http://schemas.microsoft.com/office/powerpoint/2010/main" val="323061336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Review Slide</a:t>
            </a:r>
          </a:p>
          <a:p>
            <a:r>
              <a:rPr lang="en-US" b="1" dirty="0" smtClean="0"/>
              <a:t>Say:</a:t>
            </a:r>
            <a:r>
              <a:rPr lang="en-US" b="1" baseline="0" dirty="0" smtClean="0"/>
              <a:t> </a:t>
            </a:r>
            <a:r>
              <a:rPr lang="en-US" b="0" baseline="0" dirty="0" smtClean="0"/>
              <a:t>We will discuss each business and platform in the following slides</a:t>
            </a:r>
            <a:endParaRPr lang="en-US" b="1" dirty="0"/>
          </a:p>
        </p:txBody>
      </p:sp>
      <p:sp>
        <p:nvSpPr>
          <p:cNvPr id="4" name="Slide Number Placeholder 3"/>
          <p:cNvSpPr>
            <a:spLocks noGrp="1"/>
          </p:cNvSpPr>
          <p:nvPr>
            <p:ph type="sldNum" sz="quarter" idx="10"/>
          </p:nvPr>
        </p:nvSpPr>
        <p:spPr/>
        <p:txBody>
          <a:bodyPr/>
          <a:lstStyle/>
          <a:p>
            <a:fld id="{71B1AA27-3892-4360-B986-D6B124C223BF}" type="slidenum">
              <a:rPr lang="en-US" smtClean="0">
                <a:solidFill>
                  <a:prstClr val="black"/>
                </a:solidFill>
              </a:rPr>
              <a:pPr/>
              <a:t>68</a:t>
            </a:fld>
            <a:endParaRPr lang="en-US" dirty="0">
              <a:solidFill>
                <a:prstClr val="black"/>
              </a:solidFill>
            </a:endParaRPr>
          </a:p>
        </p:txBody>
      </p:sp>
    </p:spTree>
    <p:extLst>
      <p:ext uri="{BB962C8B-B14F-4D97-AF65-F5344CB8AC3E}">
        <p14:creationId xmlns:p14="http://schemas.microsoft.com/office/powerpoint/2010/main" val="143836112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Review</a:t>
            </a:r>
            <a:r>
              <a:rPr lang="en-US" b="1" baseline="0" dirty="0" smtClean="0"/>
              <a:t> Slide</a:t>
            </a:r>
            <a:endParaRPr lang="en-US" b="1" dirty="0"/>
          </a:p>
        </p:txBody>
      </p:sp>
      <p:sp>
        <p:nvSpPr>
          <p:cNvPr id="4" name="Slide Number Placeholder 3"/>
          <p:cNvSpPr>
            <a:spLocks noGrp="1"/>
          </p:cNvSpPr>
          <p:nvPr>
            <p:ph type="sldNum" sz="quarter" idx="10"/>
          </p:nvPr>
        </p:nvSpPr>
        <p:spPr/>
        <p:txBody>
          <a:bodyPr/>
          <a:lstStyle/>
          <a:p>
            <a:fld id="{71B1AA27-3892-4360-B986-D6B124C223BF}" type="slidenum">
              <a:rPr lang="en-US" smtClean="0"/>
              <a:t>69</a:t>
            </a:fld>
            <a:endParaRPr lang="en-US" dirty="0"/>
          </a:p>
        </p:txBody>
      </p:sp>
    </p:spTree>
    <p:extLst>
      <p:ext uri="{BB962C8B-B14F-4D97-AF65-F5344CB8AC3E}">
        <p14:creationId xmlns:p14="http://schemas.microsoft.com/office/powerpoint/2010/main" val="425933496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Review</a:t>
            </a:r>
            <a:r>
              <a:rPr lang="en-US" b="1" baseline="0" dirty="0" smtClean="0"/>
              <a:t> Slide</a:t>
            </a:r>
            <a:endParaRPr lang="en-US" b="1" dirty="0"/>
          </a:p>
        </p:txBody>
      </p:sp>
      <p:sp>
        <p:nvSpPr>
          <p:cNvPr id="4" name="Slide Number Placeholder 3"/>
          <p:cNvSpPr>
            <a:spLocks noGrp="1"/>
          </p:cNvSpPr>
          <p:nvPr>
            <p:ph type="sldNum" sz="quarter" idx="10"/>
          </p:nvPr>
        </p:nvSpPr>
        <p:spPr/>
        <p:txBody>
          <a:bodyPr/>
          <a:lstStyle/>
          <a:p>
            <a:fld id="{71B1AA27-3892-4360-B986-D6B124C223BF}" type="slidenum">
              <a:rPr lang="en-US" smtClean="0"/>
              <a:t>70</a:t>
            </a:fld>
            <a:endParaRPr lang="en-US" dirty="0"/>
          </a:p>
        </p:txBody>
      </p:sp>
    </p:spTree>
    <p:extLst>
      <p:ext uri="{BB962C8B-B14F-4D97-AF65-F5344CB8AC3E}">
        <p14:creationId xmlns:p14="http://schemas.microsoft.com/office/powerpoint/2010/main" val="195446032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Review</a:t>
            </a:r>
            <a:r>
              <a:rPr lang="en-US" b="1" baseline="0" dirty="0" smtClean="0"/>
              <a:t> Slide</a:t>
            </a:r>
            <a:endParaRPr lang="en-US" b="1" dirty="0" smtClean="0"/>
          </a:p>
          <a:p>
            <a:endParaRPr lang="en-US" dirty="0"/>
          </a:p>
        </p:txBody>
      </p:sp>
      <p:sp>
        <p:nvSpPr>
          <p:cNvPr id="4" name="Slide Number Placeholder 3"/>
          <p:cNvSpPr>
            <a:spLocks noGrp="1"/>
          </p:cNvSpPr>
          <p:nvPr>
            <p:ph type="sldNum" sz="quarter" idx="10"/>
          </p:nvPr>
        </p:nvSpPr>
        <p:spPr/>
        <p:txBody>
          <a:bodyPr/>
          <a:lstStyle/>
          <a:p>
            <a:fld id="{71B1AA27-3892-4360-B986-D6B124C223BF}" type="slidenum">
              <a:rPr lang="en-US" smtClean="0"/>
              <a:t>71</a:t>
            </a:fld>
            <a:endParaRPr lang="en-US" dirty="0"/>
          </a:p>
        </p:txBody>
      </p:sp>
    </p:spTree>
    <p:extLst>
      <p:ext uri="{BB962C8B-B14F-4D97-AF65-F5344CB8AC3E}">
        <p14:creationId xmlns:p14="http://schemas.microsoft.com/office/powerpoint/2010/main" val="405078256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Review</a:t>
            </a:r>
            <a:r>
              <a:rPr lang="en-US" b="1" baseline="0" dirty="0" smtClean="0"/>
              <a:t> Slide</a:t>
            </a:r>
            <a:endParaRPr lang="en-US" b="1" dirty="0" smtClean="0"/>
          </a:p>
          <a:p>
            <a:endParaRPr lang="en-US" dirty="0"/>
          </a:p>
        </p:txBody>
      </p:sp>
      <p:sp>
        <p:nvSpPr>
          <p:cNvPr id="4" name="Slide Number Placeholder 3"/>
          <p:cNvSpPr>
            <a:spLocks noGrp="1"/>
          </p:cNvSpPr>
          <p:nvPr>
            <p:ph type="sldNum" sz="quarter" idx="10"/>
          </p:nvPr>
        </p:nvSpPr>
        <p:spPr/>
        <p:txBody>
          <a:bodyPr/>
          <a:lstStyle/>
          <a:p>
            <a:fld id="{71B1AA27-3892-4360-B986-D6B124C223BF}" type="slidenum">
              <a:rPr lang="en-US" smtClean="0"/>
              <a:t>72</a:t>
            </a:fld>
            <a:endParaRPr lang="en-US" dirty="0"/>
          </a:p>
        </p:txBody>
      </p:sp>
    </p:spTree>
    <p:extLst>
      <p:ext uri="{BB962C8B-B14F-4D97-AF65-F5344CB8AC3E}">
        <p14:creationId xmlns:p14="http://schemas.microsoft.com/office/powerpoint/2010/main" val="58442243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Review</a:t>
            </a:r>
            <a:r>
              <a:rPr lang="en-US" b="1" baseline="0" dirty="0" smtClean="0"/>
              <a:t> Slide</a:t>
            </a:r>
            <a:endParaRPr lang="en-US" b="1" dirty="0" smtClean="0"/>
          </a:p>
          <a:p>
            <a:endParaRPr lang="en-US" dirty="0"/>
          </a:p>
        </p:txBody>
      </p:sp>
      <p:sp>
        <p:nvSpPr>
          <p:cNvPr id="4" name="Slide Number Placeholder 3"/>
          <p:cNvSpPr>
            <a:spLocks noGrp="1"/>
          </p:cNvSpPr>
          <p:nvPr>
            <p:ph type="sldNum" sz="quarter" idx="10"/>
          </p:nvPr>
        </p:nvSpPr>
        <p:spPr/>
        <p:txBody>
          <a:bodyPr/>
          <a:lstStyle/>
          <a:p>
            <a:fld id="{71B1AA27-3892-4360-B986-D6B124C223BF}" type="slidenum">
              <a:rPr lang="en-US" smtClean="0"/>
              <a:t>73</a:t>
            </a:fld>
            <a:endParaRPr lang="en-US" dirty="0"/>
          </a:p>
        </p:txBody>
      </p:sp>
    </p:spTree>
    <p:extLst>
      <p:ext uri="{BB962C8B-B14F-4D97-AF65-F5344CB8AC3E}">
        <p14:creationId xmlns:p14="http://schemas.microsoft.com/office/powerpoint/2010/main" val="10691608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Review</a:t>
            </a:r>
            <a:r>
              <a:rPr lang="en-US" b="1" baseline="0" dirty="0" smtClean="0"/>
              <a:t> Slide</a:t>
            </a:r>
            <a:endParaRPr lang="en-US" b="1" dirty="0" smtClean="0"/>
          </a:p>
          <a:p>
            <a:endParaRPr lang="en-US" dirty="0"/>
          </a:p>
        </p:txBody>
      </p:sp>
      <p:sp>
        <p:nvSpPr>
          <p:cNvPr id="4" name="Slide Number Placeholder 3"/>
          <p:cNvSpPr>
            <a:spLocks noGrp="1"/>
          </p:cNvSpPr>
          <p:nvPr>
            <p:ph type="sldNum" sz="quarter" idx="10"/>
          </p:nvPr>
        </p:nvSpPr>
        <p:spPr/>
        <p:txBody>
          <a:bodyPr/>
          <a:lstStyle/>
          <a:p>
            <a:fld id="{71B1AA27-3892-4360-B986-D6B124C223BF}" type="slidenum">
              <a:rPr lang="en-US" smtClean="0"/>
              <a:t>74</a:t>
            </a:fld>
            <a:endParaRPr lang="en-US" dirty="0"/>
          </a:p>
        </p:txBody>
      </p:sp>
    </p:spTree>
    <p:extLst>
      <p:ext uri="{BB962C8B-B14F-4D97-AF65-F5344CB8AC3E}">
        <p14:creationId xmlns:p14="http://schemas.microsoft.com/office/powerpoint/2010/main" val="92207538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Review</a:t>
            </a:r>
            <a:r>
              <a:rPr lang="en-US" b="1" baseline="0" dirty="0" smtClean="0"/>
              <a:t> Slide</a:t>
            </a:r>
            <a:endParaRPr lang="en-US" b="1" dirty="0" smtClean="0"/>
          </a:p>
          <a:p>
            <a:endParaRPr lang="en-US" dirty="0"/>
          </a:p>
        </p:txBody>
      </p:sp>
      <p:sp>
        <p:nvSpPr>
          <p:cNvPr id="4" name="Slide Number Placeholder 3"/>
          <p:cNvSpPr>
            <a:spLocks noGrp="1"/>
          </p:cNvSpPr>
          <p:nvPr>
            <p:ph type="sldNum" sz="quarter" idx="10"/>
          </p:nvPr>
        </p:nvSpPr>
        <p:spPr/>
        <p:txBody>
          <a:bodyPr/>
          <a:lstStyle/>
          <a:p>
            <a:fld id="{71B1AA27-3892-4360-B986-D6B124C223BF}" type="slidenum">
              <a:rPr lang="en-US" smtClean="0"/>
              <a:t>75</a:t>
            </a:fld>
            <a:endParaRPr lang="en-US" dirty="0"/>
          </a:p>
        </p:txBody>
      </p:sp>
    </p:spTree>
    <p:extLst>
      <p:ext uri="{BB962C8B-B14F-4D97-AF65-F5344CB8AC3E}">
        <p14:creationId xmlns:p14="http://schemas.microsoft.com/office/powerpoint/2010/main" val="146292133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Review</a:t>
            </a:r>
            <a:r>
              <a:rPr lang="en-US" b="1" baseline="0" dirty="0" smtClean="0"/>
              <a:t> Slide</a:t>
            </a:r>
            <a:endParaRPr lang="en-US" b="1" dirty="0" smtClean="0"/>
          </a:p>
          <a:p>
            <a:endParaRPr lang="en-US" dirty="0"/>
          </a:p>
        </p:txBody>
      </p:sp>
      <p:sp>
        <p:nvSpPr>
          <p:cNvPr id="4" name="Slide Number Placeholder 3"/>
          <p:cNvSpPr>
            <a:spLocks noGrp="1"/>
          </p:cNvSpPr>
          <p:nvPr>
            <p:ph type="sldNum" sz="quarter" idx="10"/>
          </p:nvPr>
        </p:nvSpPr>
        <p:spPr/>
        <p:txBody>
          <a:bodyPr/>
          <a:lstStyle/>
          <a:p>
            <a:fld id="{71B1AA27-3892-4360-B986-D6B124C223BF}" type="slidenum">
              <a:rPr lang="en-US" smtClean="0"/>
              <a:t>76</a:t>
            </a:fld>
            <a:endParaRPr lang="en-US" dirty="0"/>
          </a:p>
        </p:txBody>
      </p:sp>
    </p:spTree>
    <p:extLst>
      <p:ext uri="{BB962C8B-B14F-4D97-AF65-F5344CB8AC3E}">
        <p14:creationId xmlns:p14="http://schemas.microsoft.com/office/powerpoint/2010/main" val="10191232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Review Slide</a:t>
            </a:r>
          </a:p>
          <a:p>
            <a:r>
              <a:rPr lang="en-US" dirty="0" smtClean="0"/>
              <a:t>Say:</a:t>
            </a:r>
            <a:r>
              <a:rPr lang="en-US" baseline="0" dirty="0" smtClean="0"/>
              <a:t> As you can see this portion of the form is very self -explanatory</a:t>
            </a:r>
            <a:endParaRPr lang="en-US" dirty="0"/>
          </a:p>
        </p:txBody>
      </p:sp>
      <p:sp>
        <p:nvSpPr>
          <p:cNvPr id="4" name="Slide Number Placeholder 3"/>
          <p:cNvSpPr>
            <a:spLocks noGrp="1"/>
          </p:cNvSpPr>
          <p:nvPr>
            <p:ph type="sldNum" sz="quarter" idx="10"/>
          </p:nvPr>
        </p:nvSpPr>
        <p:spPr/>
        <p:txBody>
          <a:bodyPr/>
          <a:lstStyle/>
          <a:p>
            <a:fld id="{71B1AA27-3892-4360-B986-D6B124C223BF}" type="slidenum">
              <a:rPr lang="en-US" smtClean="0"/>
              <a:t>10</a:t>
            </a:fld>
            <a:endParaRPr lang="en-US" dirty="0"/>
          </a:p>
        </p:txBody>
      </p:sp>
    </p:spTree>
    <p:extLst>
      <p:ext uri="{BB962C8B-B14F-4D97-AF65-F5344CB8AC3E}">
        <p14:creationId xmlns:p14="http://schemas.microsoft.com/office/powerpoint/2010/main" val="323061336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Review</a:t>
            </a:r>
            <a:r>
              <a:rPr lang="en-US" b="1" baseline="0" dirty="0" smtClean="0"/>
              <a:t> Slide</a:t>
            </a:r>
            <a:endParaRPr lang="en-US" b="1" dirty="0" smtClean="0"/>
          </a:p>
          <a:p>
            <a:endParaRPr lang="en-US" dirty="0"/>
          </a:p>
        </p:txBody>
      </p:sp>
      <p:sp>
        <p:nvSpPr>
          <p:cNvPr id="4" name="Slide Number Placeholder 3"/>
          <p:cNvSpPr>
            <a:spLocks noGrp="1"/>
          </p:cNvSpPr>
          <p:nvPr>
            <p:ph type="sldNum" sz="quarter" idx="10"/>
          </p:nvPr>
        </p:nvSpPr>
        <p:spPr/>
        <p:txBody>
          <a:bodyPr/>
          <a:lstStyle/>
          <a:p>
            <a:fld id="{71B1AA27-3892-4360-B986-D6B124C223BF}" type="slidenum">
              <a:rPr lang="en-US" smtClean="0"/>
              <a:t>77</a:t>
            </a:fld>
            <a:endParaRPr lang="en-US" dirty="0"/>
          </a:p>
        </p:txBody>
      </p:sp>
    </p:spTree>
    <p:extLst>
      <p:ext uri="{BB962C8B-B14F-4D97-AF65-F5344CB8AC3E}">
        <p14:creationId xmlns:p14="http://schemas.microsoft.com/office/powerpoint/2010/main" val="171477612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Review</a:t>
            </a:r>
            <a:r>
              <a:rPr lang="en-US" b="1" baseline="0" dirty="0" smtClean="0"/>
              <a:t> Slide</a:t>
            </a:r>
            <a:endParaRPr lang="en-US" b="1" dirty="0" smtClean="0"/>
          </a:p>
          <a:p>
            <a:endParaRPr lang="en-US" dirty="0"/>
          </a:p>
        </p:txBody>
      </p:sp>
      <p:sp>
        <p:nvSpPr>
          <p:cNvPr id="4" name="Slide Number Placeholder 3"/>
          <p:cNvSpPr>
            <a:spLocks noGrp="1"/>
          </p:cNvSpPr>
          <p:nvPr>
            <p:ph type="sldNum" sz="quarter" idx="10"/>
          </p:nvPr>
        </p:nvSpPr>
        <p:spPr/>
        <p:txBody>
          <a:bodyPr/>
          <a:lstStyle/>
          <a:p>
            <a:fld id="{71B1AA27-3892-4360-B986-D6B124C223BF}" type="slidenum">
              <a:rPr lang="en-US" smtClean="0"/>
              <a:t>78</a:t>
            </a:fld>
            <a:endParaRPr lang="en-US" dirty="0"/>
          </a:p>
        </p:txBody>
      </p:sp>
    </p:spTree>
    <p:extLst>
      <p:ext uri="{BB962C8B-B14F-4D97-AF65-F5344CB8AC3E}">
        <p14:creationId xmlns:p14="http://schemas.microsoft.com/office/powerpoint/2010/main" val="144949402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Review</a:t>
            </a:r>
            <a:r>
              <a:rPr lang="en-US" b="1" baseline="0" dirty="0" smtClean="0"/>
              <a:t> Slide</a:t>
            </a:r>
            <a:endParaRPr lang="en-US" b="1" dirty="0" smtClean="0"/>
          </a:p>
          <a:p>
            <a:endParaRPr lang="en-US" dirty="0"/>
          </a:p>
        </p:txBody>
      </p:sp>
      <p:sp>
        <p:nvSpPr>
          <p:cNvPr id="4" name="Slide Number Placeholder 3"/>
          <p:cNvSpPr>
            <a:spLocks noGrp="1"/>
          </p:cNvSpPr>
          <p:nvPr>
            <p:ph type="sldNum" sz="quarter" idx="10"/>
          </p:nvPr>
        </p:nvSpPr>
        <p:spPr/>
        <p:txBody>
          <a:bodyPr/>
          <a:lstStyle/>
          <a:p>
            <a:fld id="{71B1AA27-3892-4360-B986-D6B124C223BF}" type="slidenum">
              <a:rPr lang="en-US" smtClean="0"/>
              <a:t>79</a:t>
            </a:fld>
            <a:endParaRPr lang="en-US" dirty="0"/>
          </a:p>
        </p:txBody>
      </p:sp>
    </p:spTree>
    <p:extLst>
      <p:ext uri="{BB962C8B-B14F-4D97-AF65-F5344CB8AC3E}">
        <p14:creationId xmlns:p14="http://schemas.microsoft.com/office/powerpoint/2010/main" val="39513843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Review</a:t>
            </a:r>
            <a:r>
              <a:rPr lang="en-US" b="1" baseline="0" dirty="0" smtClean="0"/>
              <a:t> Slide</a:t>
            </a:r>
            <a:endParaRPr lang="en-US" b="1" dirty="0" smtClean="0"/>
          </a:p>
          <a:p>
            <a:endParaRPr lang="en-US" dirty="0"/>
          </a:p>
        </p:txBody>
      </p:sp>
      <p:sp>
        <p:nvSpPr>
          <p:cNvPr id="4" name="Slide Number Placeholder 3"/>
          <p:cNvSpPr>
            <a:spLocks noGrp="1"/>
          </p:cNvSpPr>
          <p:nvPr>
            <p:ph type="sldNum" sz="quarter" idx="10"/>
          </p:nvPr>
        </p:nvSpPr>
        <p:spPr/>
        <p:txBody>
          <a:bodyPr/>
          <a:lstStyle/>
          <a:p>
            <a:fld id="{71B1AA27-3892-4360-B986-D6B124C223BF}" type="slidenum">
              <a:rPr lang="en-US" smtClean="0"/>
              <a:t>80</a:t>
            </a:fld>
            <a:endParaRPr lang="en-US" dirty="0"/>
          </a:p>
        </p:txBody>
      </p:sp>
    </p:spTree>
    <p:extLst>
      <p:ext uri="{BB962C8B-B14F-4D97-AF65-F5344CB8AC3E}">
        <p14:creationId xmlns:p14="http://schemas.microsoft.com/office/powerpoint/2010/main" val="214360660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NEED DEFINTIONS</a:t>
            </a:r>
            <a:endParaRPr lang="en-US" dirty="0"/>
          </a:p>
        </p:txBody>
      </p:sp>
      <p:sp>
        <p:nvSpPr>
          <p:cNvPr id="4" name="Slide Number Placeholder 3"/>
          <p:cNvSpPr>
            <a:spLocks noGrp="1"/>
          </p:cNvSpPr>
          <p:nvPr>
            <p:ph type="sldNum" sz="quarter" idx="10"/>
          </p:nvPr>
        </p:nvSpPr>
        <p:spPr/>
        <p:txBody>
          <a:bodyPr/>
          <a:lstStyle/>
          <a:p>
            <a:fld id="{71B1AA27-3892-4360-B986-D6B124C223BF}" type="slidenum">
              <a:rPr lang="en-US" smtClean="0"/>
              <a:t>84</a:t>
            </a:fld>
            <a:endParaRPr lang="en-US" dirty="0"/>
          </a:p>
        </p:txBody>
      </p:sp>
    </p:spTree>
    <p:extLst>
      <p:ext uri="{BB962C8B-B14F-4D97-AF65-F5344CB8AC3E}">
        <p14:creationId xmlns:p14="http://schemas.microsoft.com/office/powerpoint/2010/main" val="245448335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smtClean="0">
                <a:ln>
                  <a:noFill/>
                </a:ln>
                <a:solidFill>
                  <a:prstClr val="black"/>
                </a:solidFill>
                <a:effectLst/>
                <a:uLnTx/>
                <a:uFillTx/>
                <a:latin typeface="+mn-lt"/>
                <a:ea typeface="+mn-ea"/>
                <a:cs typeface="+mn-cs"/>
              </a:rPr>
              <a:t>Review Slide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smtClean="0">
                <a:ln>
                  <a:noFill/>
                </a:ln>
                <a:solidFill>
                  <a:prstClr val="black"/>
                </a:solidFill>
                <a:effectLst/>
                <a:uLnTx/>
                <a:uFillTx/>
                <a:latin typeface="+mn-lt"/>
                <a:ea typeface="+mn-ea"/>
                <a:cs typeface="+mn-cs"/>
              </a:rPr>
              <a:t>Say: </a:t>
            </a:r>
            <a:r>
              <a:rPr kumimoji="0" lang="en-US" sz="1200" b="0" i="0" u="none" strike="noStrike" kern="1200" cap="none" spc="0" normalizeH="0" baseline="0" noProof="0" dirty="0" smtClean="0">
                <a:ln>
                  <a:noFill/>
                </a:ln>
                <a:solidFill>
                  <a:prstClr val="black"/>
                </a:solidFill>
                <a:effectLst/>
                <a:uLnTx/>
                <a:uFillTx/>
                <a:latin typeface="+mn-lt"/>
                <a:ea typeface="+mn-ea"/>
                <a:cs typeface="+mn-cs"/>
              </a:rPr>
              <a:t>Once all the fields have been completed then click CREATE</a:t>
            </a:r>
            <a:endParaRPr kumimoji="0" lang="en-US" sz="1200" b="1" i="0" u="none" strike="noStrike" kern="1200" cap="none" spc="0" normalizeH="0" baseline="0" noProof="0" dirty="0" smtClean="0">
              <a:ln>
                <a:noFill/>
              </a:ln>
              <a:solidFill>
                <a:prstClr val="black"/>
              </a:solidFill>
              <a:effectLst/>
              <a:uLnTx/>
              <a:uFillTx/>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71B1AA27-3892-4360-B986-D6B124C223BF}" type="slidenum">
              <a:rPr lang="en-US" smtClean="0">
                <a:solidFill>
                  <a:prstClr val="black"/>
                </a:solidFill>
              </a:rPr>
              <a:pPr/>
              <a:t>87</a:t>
            </a:fld>
            <a:endParaRPr lang="en-US" dirty="0">
              <a:solidFill>
                <a:prstClr val="black"/>
              </a:solidFill>
            </a:endParaRPr>
          </a:p>
        </p:txBody>
      </p:sp>
    </p:spTree>
    <p:extLst>
      <p:ext uri="{BB962C8B-B14F-4D97-AF65-F5344CB8AC3E}">
        <p14:creationId xmlns:p14="http://schemas.microsoft.com/office/powerpoint/2010/main" val="345049859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smtClean="0">
                <a:ln>
                  <a:noFill/>
                </a:ln>
                <a:solidFill>
                  <a:prstClr val="black"/>
                </a:solidFill>
                <a:effectLst/>
                <a:uLnTx/>
                <a:uFillTx/>
                <a:latin typeface="+mn-lt"/>
                <a:ea typeface="+mn-ea"/>
                <a:cs typeface="+mn-cs"/>
              </a:rPr>
              <a:t>Say: </a:t>
            </a:r>
            <a:r>
              <a:rPr kumimoji="0" lang="en-US" sz="1200" b="0" i="0" u="none" strike="noStrike" kern="1200" cap="none" spc="0" normalizeH="0" baseline="0" noProof="0" dirty="0" smtClean="0">
                <a:ln>
                  <a:noFill/>
                </a:ln>
                <a:solidFill>
                  <a:prstClr val="black"/>
                </a:solidFill>
                <a:effectLst/>
                <a:uLnTx/>
                <a:uFillTx/>
                <a:latin typeface="+mn-lt"/>
                <a:ea typeface="+mn-ea"/>
                <a:cs typeface="+mn-cs"/>
              </a:rPr>
              <a:t>This is what the form looks like once you choose the Special Inventory Run Request.  As you can see it automatically fills in the form area: Raise this request on behalf of.</a:t>
            </a:r>
            <a:endParaRPr kumimoji="0" lang="en-US" sz="1200" b="1" i="0" u="none" strike="noStrike" kern="1200" cap="none" spc="0" normalizeH="0" baseline="0" noProof="0" dirty="0" smtClean="0">
              <a:ln>
                <a:noFill/>
              </a:ln>
              <a:solidFill>
                <a:prstClr val="black"/>
              </a:solidFill>
              <a:effectLst/>
              <a:uLnTx/>
              <a:uFillTx/>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71B1AA27-3892-4360-B986-D6B124C223BF}" type="slidenum">
              <a:rPr lang="en-US" smtClean="0"/>
              <a:t>89</a:t>
            </a:fld>
            <a:endParaRPr lang="en-US" dirty="0"/>
          </a:p>
        </p:txBody>
      </p:sp>
    </p:spTree>
    <p:extLst>
      <p:ext uri="{BB962C8B-B14F-4D97-AF65-F5344CB8AC3E}">
        <p14:creationId xmlns:p14="http://schemas.microsoft.com/office/powerpoint/2010/main" val="379232463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Review Slide</a:t>
            </a:r>
            <a:endParaRPr lang="en-US" dirty="0"/>
          </a:p>
        </p:txBody>
      </p:sp>
      <p:sp>
        <p:nvSpPr>
          <p:cNvPr id="4" name="Slide Number Placeholder 3"/>
          <p:cNvSpPr>
            <a:spLocks noGrp="1"/>
          </p:cNvSpPr>
          <p:nvPr>
            <p:ph type="sldNum" sz="quarter" idx="10"/>
          </p:nvPr>
        </p:nvSpPr>
        <p:spPr/>
        <p:txBody>
          <a:bodyPr/>
          <a:lstStyle/>
          <a:p>
            <a:fld id="{71B1AA27-3892-4360-B986-D6B124C223BF}" type="slidenum">
              <a:rPr lang="en-US" smtClean="0">
                <a:solidFill>
                  <a:prstClr val="black"/>
                </a:solidFill>
              </a:rPr>
              <a:pPr/>
              <a:t>90</a:t>
            </a:fld>
            <a:endParaRPr lang="en-US" dirty="0">
              <a:solidFill>
                <a:prstClr val="black"/>
              </a:solidFill>
            </a:endParaRPr>
          </a:p>
        </p:txBody>
      </p:sp>
    </p:spTree>
    <p:extLst>
      <p:ext uri="{BB962C8B-B14F-4D97-AF65-F5344CB8AC3E}">
        <p14:creationId xmlns:p14="http://schemas.microsoft.com/office/powerpoint/2010/main" val="323061336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Review Slide</a:t>
            </a:r>
          </a:p>
          <a:p>
            <a:r>
              <a:rPr lang="en-US" b="1" dirty="0" smtClean="0"/>
              <a:t>Say:</a:t>
            </a:r>
            <a:r>
              <a:rPr lang="en-US" b="1" baseline="0" dirty="0" smtClean="0"/>
              <a:t> </a:t>
            </a:r>
            <a:r>
              <a:rPr lang="en-US" b="0" baseline="0" dirty="0" smtClean="0"/>
              <a:t>We will discuss each business and platform in the following slides</a:t>
            </a:r>
            <a:endParaRPr lang="en-US" b="1" dirty="0"/>
          </a:p>
        </p:txBody>
      </p:sp>
      <p:sp>
        <p:nvSpPr>
          <p:cNvPr id="4" name="Slide Number Placeholder 3"/>
          <p:cNvSpPr>
            <a:spLocks noGrp="1"/>
          </p:cNvSpPr>
          <p:nvPr>
            <p:ph type="sldNum" sz="quarter" idx="10"/>
          </p:nvPr>
        </p:nvSpPr>
        <p:spPr/>
        <p:txBody>
          <a:bodyPr/>
          <a:lstStyle/>
          <a:p>
            <a:fld id="{71B1AA27-3892-4360-B986-D6B124C223BF}" type="slidenum">
              <a:rPr lang="en-US" smtClean="0">
                <a:solidFill>
                  <a:prstClr val="black"/>
                </a:solidFill>
              </a:rPr>
              <a:pPr/>
              <a:t>91</a:t>
            </a:fld>
            <a:endParaRPr lang="en-US" dirty="0">
              <a:solidFill>
                <a:prstClr val="black"/>
              </a:solidFill>
            </a:endParaRPr>
          </a:p>
        </p:txBody>
      </p:sp>
    </p:spTree>
    <p:extLst>
      <p:ext uri="{BB962C8B-B14F-4D97-AF65-F5344CB8AC3E}">
        <p14:creationId xmlns:p14="http://schemas.microsoft.com/office/powerpoint/2010/main" val="143836112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Review</a:t>
            </a:r>
            <a:r>
              <a:rPr lang="en-US" b="1" baseline="0" dirty="0" smtClean="0"/>
              <a:t> Slide</a:t>
            </a:r>
            <a:endParaRPr lang="en-US" b="1" dirty="0"/>
          </a:p>
        </p:txBody>
      </p:sp>
      <p:sp>
        <p:nvSpPr>
          <p:cNvPr id="4" name="Slide Number Placeholder 3"/>
          <p:cNvSpPr>
            <a:spLocks noGrp="1"/>
          </p:cNvSpPr>
          <p:nvPr>
            <p:ph type="sldNum" sz="quarter" idx="10"/>
          </p:nvPr>
        </p:nvSpPr>
        <p:spPr/>
        <p:txBody>
          <a:bodyPr/>
          <a:lstStyle/>
          <a:p>
            <a:fld id="{71B1AA27-3892-4360-B986-D6B124C223BF}" type="slidenum">
              <a:rPr lang="en-US" smtClean="0"/>
              <a:t>92</a:t>
            </a:fld>
            <a:endParaRPr lang="en-US" dirty="0"/>
          </a:p>
        </p:txBody>
      </p:sp>
    </p:spTree>
    <p:extLst>
      <p:ext uri="{BB962C8B-B14F-4D97-AF65-F5344CB8AC3E}">
        <p14:creationId xmlns:p14="http://schemas.microsoft.com/office/powerpoint/2010/main" val="42593349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Review Slide</a:t>
            </a:r>
          </a:p>
          <a:p>
            <a:r>
              <a:rPr lang="en-US" b="1" dirty="0" smtClean="0"/>
              <a:t>Say:</a:t>
            </a:r>
            <a:r>
              <a:rPr lang="en-US" b="1" baseline="0" dirty="0" smtClean="0"/>
              <a:t> </a:t>
            </a:r>
            <a:r>
              <a:rPr lang="en-US" b="0" baseline="0" dirty="0" smtClean="0"/>
              <a:t>None will appear as a choice under Business and Department, if choose for Business the form cannot be submitted, if chose under department it can be a choice, but as a best practice do not choose None as the Department.  We will discuss each business and platform(s) in the following slides</a:t>
            </a:r>
            <a:endParaRPr lang="en-US" b="1" dirty="0"/>
          </a:p>
        </p:txBody>
      </p:sp>
      <p:sp>
        <p:nvSpPr>
          <p:cNvPr id="4" name="Slide Number Placeholder 3"/>
          <p:cNvSpPr>
            <a:spLocks noGrp="1"/>
          </p:cNvSpPr>
          <p:nvPr>
            <p:ph type="sldNum" sz="quarter" idx="10"/>
          </p:nvPr>
        </p:nvSpPr>
        <p:spPr/>
        <p:txBody>
          <a:bodyPr/>
          <a:lstStyle/>
          <a:p>
            <a:fld id="{71B1AA27-3892-4360-B986-D6B124C223BF}" type="slidenum">
              <a:rPr lang="en-US" smtClean="0"/>
              <a:t>11</a:t>
            </a:fld>
            <a:endParaRPr lang="en-US" dirty="0"/>
          </a:p>
        </p:txBody>
      </p:sp>
    </p:spTree>
    <p:extLst>
      <p:ext uri="{BB962C8B-B14F-4D97-AF65-F5344CB8AC3E}">
        <p14:creationId xmlns:p14="http://schemas.microsoft.com/office/powerpoint/2010/main" val="143836112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Review</a:t>
            </a:r>
            <a:r>
              <a:rPr lang="en-US" b="1" baseline="0" dirty="0" smtClean="0"/>
              <a:t> Slide</a:t>
            </a:r>
            <a:endParaRPr lang="en-US" b="1" dirty="0"/>
          </a:p>
        </p:txBody>
      </p:sp>
      <p:sp>
        <p:nvSpPr>
          <p:cNvPr id="4" name="Slide Number Placeholder 3"/>
          <p:cNvSpPr>
            <a:spLocks noGrp="1"/>
          </p:cNvSpPr>
          <p:nvPr>
            <p:ph type="sldNum" sz="quarter" idx="10"/>
          </p:nvPr>
        </p:nvSpPr>
        <p:spPr/>
        <p:txBody>
          <a:bodyPr/>
          <a:lstStyle/>
          <a:p>
            <a:fld id="{71B1AA27-3892-4360-B986-D6B124C223BF}" type="slidenum">
              <a:rPr lang="en-US" smtClean="0"/>
              <a:t>93</a:t>
            </a:fld>
            <a:endParaRPr lang="en-US" dirty="0"/>
          </a:p>
        </p:txBody>
      </p:sp>
    </p:spTree>
    <p:extLst>
      <p:ext uri="{BB962C8B-B14F-4D97-AF65-F5344CB8AC3E}">
        <p14:creationId xmlns:p14="http://schemas.microsoft.com/office/powerpoint/2010/main" val="195446032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Review</a:t>
            </a:r>
            <a:r>
              <a:rPr lang="en-US" b="1" baseline="0" dirty="0" smtClean="0"/>
              <a:t> Slide</a:t>
            </a:r>
            <a:endParaRPr lang="en-US" b="1" dirty="0" smtClean="0"/>
          </a:p>
          <a:p>
            <a:endParaRPr lang="en-US" dirty="0"/>
          </a:p>
        </p:txBody>
      </p:sp>
      <p:sp>
        <p:nvSpPr>
          <p:cNvPr id="4" name="Slide Number Placeholder 3"/>
          <p:cNvSpPr>
            <a:spLocks noGrp="1"/>
          </p:cNvSpPr>
          <p:nvPr>
            <p:ph type="sldNum" sz="quarter" idx="10"/>
          </p:nvPr>
        </p:nvSpPr>
        <p:spPr/>
        <p:txBody>
          <a:bodyPr/>
          <a:lstStyle/>
          <a:p>
            <a:fld id="{71B1AA27-3892-4360-B986-D6B124C223BF}" type="slidenum">
              <a:rPr lang="en-US" smtClean="0"/>
              <a:t>94</a:t>
            </a:fld>
            <a:endParaRPr lang="en-US" dirty="0"/>
          </a:p>
        </p:txBody>
      </p:sp>
    </p:spTree>
    <p:extLst>
      <p:ext uri="{BB962C8B-B14F-4D97-AF65-F5344CB8AC3E}">
        <p14:creationId xmlns:p14="http://schemas.microsoft.com/office/powerpoint/2010/main" val="405078256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Review</a:t>
            </a:r>
            <a:r>
              <a:rPr lang="en-US" b="1" baseline="0" dirty="0" smtClean="0"/>
              <a:t> Slide</a:t>
            </a:r>
            <a:endParaRPr lang="en-US" b="1" dirty="0" smtClean="0"/>
          </a:p>
          <a:p>
            <a:endParaRPr lang="en-US" dirty="0"/>
          </a:p>
        </p:txBody>
      </p:sp>
      <p:sp>
        <p:nvSpPr>
          <p:cNvPr id="4" name="Slide Number Placeholder 3"/>
          <p:cNvSpPr>
            <a:spLocks noGrp="1"/>
          </p:cNvSpPr>
          <p:nvPr>
            <p:ph type="sldNum" sz="quarter" idx="10"/>
          </p:nvPr>
        </p:nvSpPr>
        <p:spPr/>
        <p:txBody>
          <a:bodyPr/>
          <a:lstStyle/>
          <a:p>
            <a:fld id="{71B1AA27-3892-4360-B986-D6B124C223BF}" type="slidenum">
              <a:rPr lang="en-US" smtClean="0"/>
              <a:t>95</a:t>
            </a:fld>
            <a:endParaRPr lang="en-US" dirty="0"/>
          </a:p>
        </p:txBody>
      </p:sp>
    </p:spTree>
    <p:extLst>
      <p:ext uri="{BB962C8B-B14F-4D97-AF65-F5344CB8AC3E}">
        <p14:creationId xmlns:p14="http://schemas.microsoft.com/office/powerpoint/2010/main" val="58442243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Review</a:t>
            </a:r>
            <a:r>
              <a:rPr lang="en-US" b="1" baseline="0" dirty="0" smtClean="0"/>
              <a:t> Slide</a:t>
            </a:r>
            <a:endParaRPr lang="en-US" b="1" dirty="0" smtClean="0"/>
          </a:p>
          <a:p>
            <a:endParaRPr lang="en-US" dirty="0"/>
          </a:p>
        </p:txBody>
      </p:sp>
      <p:sp>
        <p:nvSpPr>
          <p:cNvPr id="4" name="Slide Number Placeholder 3"/>
          <p:cNvSpPr>
            <a:spLocks noGrp="1"/>
          </p:cNvSpPr>
          <p:nvPr>
            <p:ph type="sldNum" sz="quarter" idx="10"/>
          </p:nvPr>
        </p:nvSpPr>
        <p:spPr/>
        <p:txBody>
          <a:bodyPr/>
          <a:lstStyle/>
          <a:p>
            <a:fld id="{71B1AA27-3892-4360-B986-D6B124C223BF}" type="slidenum">
              <a:rPr lang="en-US" smtClean="0"/>
              <a:t>96</a:t>
            </a:fld>
            <a:endParaRPr lang="en-US" dirty="0"/>
          </a:p>
        </p:txBody>
      </p:sp>
    </p:spTree>
    <p:extLst>
      <p:ext uri="{BB962C8B-B14F-4D97-AF65-F5344CB8AC3E}">
        <p14:creationId xmlns:p14="http://schemas.microsoft.com/office/powerpoint/2010/main" val="10691608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Review</a:t>
            </a:r>
            <a:r>
              <a:rPr lang="en-US" b="1" baseline="0" dirty="0" smtClean="0"/>
              <a:t> Slide</a:t>
            </a:r>
            <a:endParaRPr lang="en-US" b="1" dirty="0" smtClean="0"/>
          </a:p>
          <a:p>
            <a:endParaRPr lang="en-US" dirty="0"/>
          </a:p>
        </p:txBody>
      </p:sp>
      <p:sp>
        <p:nvSpPr>
          <p:cNvPr id="4" name="Slide Number Placeholder 3"/>
          <p:cNvSpPr>
            <a:spLocks noGrp="1"/>
          </p:cNvSpPr>
          <p:nvPr>
            <p:ph type="sldNum" sz="quarter" idx="10"/>
          </p:nvPr>
        </p:nvSpPr>
        <p:spPr/>
        <p:txBody>
          <a:bodyPr/>
          <a:lstStyle/>
          <a:p>
            <a:fld id="{71B1AA27-3892-4360-B986-D6B124C223BF}" type="slidenum">
              <a:rPr lang="en-US" smtClean="0"/>
              <a:t>97</a:t>
            </a:fld>
            <a:endParaRPr lang="en-US" dirty="0"/>
          </a:p>
        </p:txBody>
      </p:sp>
    </p:spTree>
    <p:extLst>
      <p:ext uri="{BB962C8B-B14F-4D97-AF65-F5344CB8AC3E}">
        <p14:creationId xmlns:p14="http://schemas.microsoft.com/office/powerpoint/2010/main" val="92207538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Review</a:t>
            </a:r>
            <a:r>
              <a:rPr lang="en-US" b="1" baseline="0" dirty="0" smtClean="0"/>
              <a:t> Slide</a:t>
            </a:r>
            <a:endParaRPr lang="en-US" b="1" dirty="0" smtClean="0"/>
          </a:p>
          <a:p>
            <a:endParaRPr lang="en-US" dirty="0"/>
          </a:p>
        </p:txBody>
      </p:sp>
      <p:sp>
        <p:nvSpPr>
          <p:cNvPr id="4" name="Slide Number Placeholder 3"/>
          <p:cNvSpPr>
            <a:spLocks noGrp="1"/>
          </p:cNvSpPr>
          <p:nvPr>
            <p:ph type="sldNum" sz="quarter" idx="10"/>
          </p:nvPr>
        </p:nvSpPr>
        <p:spPr/>
        <p:txBody>
          <a:bodyPr/>
          <a:lstStyle/>
          <a:p>
            <a:fld id="{71B1AA27-3892-4360-B986-D6B124C223BF}" type="slidenum">
              <a:rPr lang="en-US" smtClean="0"/>
              <a:t>98</a:t>
            </a:fld>
            <a:endParaRPr lang="en-US" dirty="0"/>
          </a:p>
        </p:txBody>
      </p:sp>
    </p:spTree>
    <p:extLst>
      <p:ext uri="{BB962C8B-B14F-4D97-AF65-F5344CB8AC3E}">
        <p14:creationId xmlns:p14="http://schemas.microsoft.com/office/powerpoint/2010/main" val="146292133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Review</a:t>
            </a:r>
            <a:r>
              <a:rPr lang="en-US" b="1" baseline="0" dirty="0" smtClean="0"/>
              <a:t> Slide</a:t>
            </a:r>
            <a:endParaRPr lang="en-US" b="1" dirty="0" smtClean="0"/>
          </a:p>
          <a:p>
            <a:endParaRPr lang="en-US" dirty="0"/>
          </a:p>
        </p:txBody>
      </p:sp>
      <p:sp>
        <p:nvSpPr>
          <p:cNvPr id="4" name="Slide Number Placeholder 3"/>
          <p:cNvSpPr>
            <a:spLocks noGrp="1"/>
          </p:cNvSpPr>
          <p:nvPr>
            <p:ph type="sldNum" sz="quarter" idx="10"/>
          </p:nvPr>
        </p:nvSpPr>
        <p:spPr/>
        <p:txBody>
          <a:bodyPr/>
          <a:lstStyle/>
          <a:p>
            <a:fld id="{71B1AA27-3892-4360-B986-D6B124C223BF}" type="slidenum">
              <a:rPr lang="en-US" smtClean="0"/>
              <a:t>99</a:t>
            </a:fld>
            <a:endParaRPr lang="en-US" dirty="0"/>
          </a:p>
        </p:txBody>
      </p:sp>
    </p:spTree>
    <p:extLst>
      <p:ext uri="{BB962C8B-B14F-4D97-AF65-F5344CB8AC3E}">
        <p14:creationId xmlns:p14="http://schemas.microsoft.com/office/powerpoint/2010/main" val="101912329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Review</a:t>
            </a:r>
            <a:r>
              <a:rPr lang="en-US" b="1" baseline="0" dirty="0" smtClean="0"/>
              <a:t> Slide</a:t>
            </a:r>
            <a:endParaRPr lang="en-US" b="1" dirty="0" smtClean="0"/>
          </a:p>
          <a:p>
            <a:endParaRPr lang="en-US" dirty="0"/>
          </a:p>
        </p:txBody>
      </p:sp>
      <p:sp>
        <p:nvSpPr>
          <p:cNvPr id="4" name="Slide Number Placeholder 3"/>
          <p:cNvSpPr>
            <a:spLocks noGrp="1"/>
          </p:cNvSpPr>
          <p:nvPr>
            <p:ph type="sldNum" sz="quarter" idx="10"/>
          </p:nvPr>
        </p:nvSpPr>
        <p:spPr/>
        <p:txBody>
          <a:bodyPr/>
          <a:lstStyle/>
          <a:p>
            <a:fld id="{71B1AA27-3892-4360-B986-D6B124C223BF}" type="slidenum">
              <a:rPr lang="en-US" smtClean="0"/>
              <a:t>100</a:t>
            </a:fld>
            <a:endParaRPr lang="en-US" dirty="0"/>
          </a:p>
        </p:txBody>
      </p:sp>
    </p:spTree>
    <p:extLst>
      <p:ext uri="{BB962C8B-B14F-4D97-AF65-F5344CB8AC3E}">
        <p14:creationId xmlns:p14="http://schemas.microsoft.com/office/powerpoint/2010/main" val="171477612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Review</a:t>
            </a:r>
            <a:r>
              <a:rPr lang="en-US" b="1" baseline="0" dirty="0" smtClean="0"/>
              <a:t> Slide</a:t>
            </a:r>
            <a:endParaRPr lang="en-US" b="1" dirty="0" smtClean="0"/>
          </a:p>
          <a:p>
            <a:endParaRPr lang="en-US" dirty="0"/>
          </a:p>
        </p:txBody>
      </p:sp>
      <p:sp>
        <p:nvSpPr>
          <p:cNvPr id="4" name="Slide Number Placeholder 3"/>
          <p:cNvSpPr>
            <a:spLocks noGrp="1"/>
          </p:cNvSpPr>
          <p:nvPr>
            <p:ph type="sldNum" sz="quarter" idx="10"/>
          </p:nvPr>
        </p:nvSpPr>
        <p:spPr/>
        <p:txBody>
          <a:bodyPr/>
          <a:lstStyle/>
          <a:p>
            <a:fld id="{71B1AA27-3892-4360-B986-D6B124C223BF}" type="slidenum">
              <a:rPr lang="en-US" smtClean="0"/>
              <a:t>101</a:t>
            </a:fld>
            <a:endParaRPr lang="en-US" dirty="0"/>
          </a:p>
        </p:txBody>
      </p:sp>
    </p:spTree>
    <p:extLst>
      <p:ext uri="{BB962C8B-B14F-4D97-AF65-F5344CB8AC3E}">
        <p14:creationId xmlns:p14="http://schemas.microsoft.com/office/powerpoint/2010/main" val="144949402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Review</a:t>
            </a:r>
            <a:r>
              <a:rPr lang="en-US" b="1" baseline="0" dirty="0" smtClean="0"/>
              <a:t> Slide</a:t>
            </a:r>
            <a:endParaRPr lang="en-US" b="1" dirty="0" smtClean="0"/>
          </a:p>
          <a:p>
            <a:endParaRPr lang="en-US" dirty="0"/>
          </a:p>
        </p:txBody>
      </p:sp>
      <p:sp>
        <p:nvSpPr>
          <p:cNvPr id="4" name="Slide Number Placeholder 3"/>
          <p:cNvSpPr>
            <a:spLocks noGrp="1"/>
          </p:cNvSpPr>
          <p:nvPr>
            <p:ph type="sldNum" sz="quarter" idx="10"/>
          </p:nvPr>
        </p:nvSpPr>
        <p:spPr/>
        <p:txBody>
          <a:bodyPr/>
          <a:lstStyle/>
          <a:p>
            <a:fld id="{71B1AA27-3892-4360-B986-D6B124C223BF}" type="slidenum">
              <a:rPr lang="en-US" smtClean="0"/>
              <a:t>102</a:t>
            </a:fld>
            <a:endParaRPr lang="en-US" dirty="0"/>
          </a:p>
        </p:txBody>
      </p:sp>
    </p:spTree>
    <p:extLst>
      <p:ext uri="{BB962C8B-B14F-4D97-AF65-F5344CB8AC3E}">
        <p14:creationId xmlns:p14="http://schemas.microsoft.com/office/powerpoint/2010/main" val="3951384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Review</a:t>
            </a:r>
            <a:r>
              <a:rPr lang="en-US" b="1" baseline="0" dirty="0" smtClean="0"/>
              <a:t> Slide</a:t>
            </a:r>
          </a:p>
          <a:p>
            <a:r>
              <a:rPr lang="en-US" b="1" baseline="0" dirty="0" smtClean="0"/>
              <a:t>Say: </a:t>
            </a:r>
            <a:r>
              <a:rPr lang="en-US" b="0" baseline="0" dirty="0" smtClean="0"/>
              <a:t> More departments may be added as the business grows or needs change</a:t>
            </a:r>
            <a:endParaRPr lang="en-US" b="1" dirty="0"/>
          </a:p>
        </p:txBody>
      </p:sp>
      <p:sp>
        <p:nvSpPr>
          <p:cNvPr id="4" name="Slide Number Placeholder 3"/>
          <p:cNvSpPr>
            <a:spLocks noGrp="1"/>
          </p:cNvSpPr>
          <p:nvPr>
            <p:ph type="sldNum" sz="quarter" idx="10"/>
          </p:nvPr>
        </p:nvSpPr>
        <p:spPr/>
        <p:txBody>
          <a:bodyPr/>
          <a:lstStyle/>
          <a:p>
            <a:fld id="{71B1AA27-3892-4360-B986-D6B124C223BF}" type="slidenum">
              <a:rPr lang="en-US" smtClean="0"/>
              <a:t>12</a:t>
            </a:fld>
            <a:endParaRPr lang="en-US" dirty="0"/>
          </a:p>
        </p:txBody>
      </p:sp>
    </p:spTree>
    <p:extLst>
      <p:ext uri="{BB962C8B-B14F-4D97-AF65-F5344CB8AC3E}">
        <p14:creationId xmlns:p14="http://schemas.microsoft.com/office/powerpoint/2010/main" val="425933496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Review</a:t>
            </a:r>
            <a:r>
              <a:rPr lang="en-US" b="1" baseline="0" dirty="0" smtClean="0"/>
              <a:t> Slide</a:t>
            </a:r>
            <a:endParaRPr lang="en-US" b="1" dirty="0" smtClean="0"/>
          </a:p>
          <a:p>
            <a:endParaRPr lang="en-US" dirty="0"/>
          </a:p>
        </p:txBody>
      </p:sp>
      <p:sp>
        <p:nvSpPr>
          <p:cNvPr id="4" name="Slide Number Placeholder 3"/>
          <p:cNvSpPr>
            <a:spLocks noGrp="1"/>
          </p:cNvSpPr>
          <p:nvPr>
            <p:ph type="sldNum" sz="quarter" idx="10"/>
          </p:nvPr>
        </p:nvSpPr>
        <p:spPr/>
        <p:txBody>
          <a:bodyPr/>
          <a:lstStyle/>
          <a:p>
            <a:fld id="{71B1AA27-3892-4360-B986-D6B124C223BF}" type="slidenum">
              <a:rPr lang="en-US" smtClean="0"/>
              <a:t>103</a:t>
            </a:fld>
            <a:endParaRPr lang="en-US" dirty="0"/>
          </a:p>
        </p:txBody>
      </p:sp>
    </p:spTree>
    <p:extLst>
      <p:ext uri="{BB962C8B-B14F-4D97-AF65-F5344CB8AC3E}">
        <p14:creationId xmlns:p14="http://schemas.microsoft.com/office/powerpoint/2010/main" val="214360660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smtClean="0">
                <a:ln>
                  <a:noFill/>
                </a:ln>
                <a:solidFill>
                  <a:prstClr val="black"/>
                </a:solidFill>
                <a:effectLst/>
                <a:uLnTx/>
                <a:uFillTx/>
                <a:latin typeface="+mn-lt"/>
                <a:ea typeface="+mn-ea"/>
                <a:cs typeface="+mn-cs"/>
              </a:rPr>
              <a:t>Review Slide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smtClean="0">
                <a:ln>
                  <a:noFill/>
                </a:ln>
                <a:solidFill>
                  <a:prstClr val="black"/>
                </a:solidFill>
                <a:effectLst/>
                <a:uLnTx/>
                <a:uFillTx/>
                <a:latin typeface="+mn-lt"/>
                <a:ea typeface="+mn-ea"/>
                <a:cs typeface="+mn-cs"/>
              </a:rPr>
              <a:t>Say: </a:t>
            </a:r>
            <a:r>
              <a:rPr kumimoji="0" lang="en-US" sz="1200" b="0" i="0" u="none" strike="noStrike" kern="1200" cap="none" spc="0" normalizeH="0" baseline="0" noProof="0" dirty="0" smtClean="0">
                <a:ln>
                  <a:noFill/>
                </a:ln>
                <a:solidFill>
                  <a:prstClr val="black"/>
                </a:solidFill>
                <a:effectLst/>
                <a:uLnTx/>
                <a:uFillTx/>
                <a:latin typeface="+mn-lt"/>
                <a:ea typeface="+mn-ea"/>
                <a:cs typeface="+mn-cs"/>
              </a:rPr>
              <a:t>Once all the fields have been completed then click CREATE</a:t>
            </a:r>
            <a:endParaRPr kumimoji="0" lang="en-US" sz="1200" b="1" i="0" u="none" strike="noStrike" kern="1200" cap="none" spc="0" normalizeH="0" baseline="0" noProof="0" dirty="0" smtClean="0">
              <a:ln>
                <a:noFill/>
              </a:ln>
              <a:solidFill>
                <a:prstClr val="black"/>
              </a:solidFill>
              <a:effectLst/>
              <a:uLnTx/>
              <a:uFillTx/>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71B1AA27-3892-4360-B986-D6B124C223BF}" type="slidenum">
              <a:rPr lang="en-US" smtClean="0">
                <a:solidFill>
                  <a:prstClr val="black"/>
                </a:solidFill>
              </a:rPr>
              <a:pPr/>
              <a:t>109</a:t>
            </a:fld>
            <a:endParaRPr lang="en-US" dirty="0">
              <a:solidFill>
                <a:prstClr val="black"/>
              </a:solidFill>
            </a:endParaRPr>
          </a:p>
        </p:txBody>
      </p:sp>
    </p:spTree>
    <p:extLst>
      <p:ext uri="{BB962C8B-B14F-4D97-AF65-F5344CB8AC3E}">
        <p14:creationId xmlns:p14="http://schemas.microsoft.com/office/powerpoint/2010/main" val="345049859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smtClean="0">
                <a:ln>
                  <a:noFill/>
                </a:ln>
                <a:solidFill>
                  <a:prstClr val="black"/>
                </a:solidFill>
                <a:effectLst/>
                <a:uLnTx/>
                <a:uFillTx/>
                <a:latin typeface="+mn-lt"/>
                <a:ea typeface="+mn-ea"/>
                <a:cs typeface="+mn-cs"/>
              </a:rPr>
              <a:t>Say: </a:t>
            </a:r>
            <a:r>
              <a:rPr kumimoji="0" lang="en-US" sz="1200" b="0" i="0" u="none" strike="noStrike" kern="1200" cap="none" spc="0" normalizeH="0" baseline="0" noProof="0" dirty="0" smtClean="0">
                <a:ln>
                  <a:noFill/>
                </a:ln>
                <a:solidFill>
                  <a:prstClr val="black"/>
                </a:solidFill>
                <a:effectLst/>
                <a:uLnTx/>
                <a:uFillTx/>
                <a:latin typeface="+mn-lt"/>
                <a:ea typeface="+mn-ea"/>
                <a:cs typeface="+mn-cs"/>
              </a:rPr>
              <a:t>This is what the form looks like once you choose the Table Update Request.  As you can see it automatically fills in the form area: Raise this request on behalf of.</a:t>
            </a:r>
            <a:endParaRPr kumimoji="0" lang="en-US" sz="1200" b="1" i="0" u="none" strike="noStrike" kern="1200" cap="none" spc="0" normalizeH="0" baseline="0" noProof="0" dirty="0" smtClean="0">
              <a:ln>
                <a:noFill/>
              </a:ln>
              <a:solidFill>
                <a:prstClr val="black"/>
              </a:solidFill>
              <a:effectLst/>
              <a:uLnTx/>
              <a:uFillTx/>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71B1AA27-3892-4360-B986-D6B124C223BF}" type="slidenum">
              <a:rPr lang="en-US" smtClean="0"/>
              <a:t>111</a:t>
            </a:fld>
            <a:endParaRPr lang="en-US" dirty="0"/>
          </a:p>
        </p:txBody>
      </p:sp>
    </p:spTree>
    <p:extLst>
      <p:ext uri="{BB962C8B-B14F-4D97-AF65-F5344CB8AC3E}">
        <p14:creationId xmlns:p14="http://schemas.microsoft.com/office/powerpoint/2010/main" val="3732600988"/>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Review Slide</a:t>
            </a:r>
          </a:p>
          <a:p>
            <a:r>
              <a:rPr lang="en-US" b="1" dirty="0" smtClean="0"/>
              <a:t>Say:</a:t>
            </a:r>
            <a:r>
              <a:rPr lang="en-US" b="1" baseline="0" dirty="0" smtClean="0"/>
              <a:t> </a:t>
            </a:r>
            <a:r>
              <a:rPr lang="en-US" b="0" baseline="0" dirty="0" smtClean="0"/>
              <a:t>We will discuss each business and platform in the following slides</a:t>
            </a:r>
            <a:endParaRPr lang="en-US" b="1" dirty="0"/>
          </a:p>
        </p:txBody>
      </p:sp>
      <p:sp>
        <p:nvSpPr>
          <p:cNvPr id="4" name="Slide Number Placeholder 3"/>
          <p:cNvSpPr>
            <a:spLocks noGrp="1"/>
          </p:cNvSpPr>
          <p:nvPr>
            <p:ph type="sldNum" sz="quarter" idx="10"/>
          </p:nvPr>
        </p:nvSpPr>
        <p:spPr/>
        <p:txBody>
          <a:bodyPr/>
          <a:lstStyle/>
          <a:p>
            <a:fld id="{71B1AA27-3892-4360-B986-D6B124C223BF}" type="slidenum">
              <a:rPr lang="en-US" smtClean="0">
                <a:solidFill>
                  <a:prstClr val="black"/>
                </a:solidFill>
              </a:rPr>
              <a:pPr/>
              <a:t>112</a:t>
            </a:fld>
            <a:endParaRPr lang="en-US" dirty="0">
              <a:solidFill>
                <a:prstClr val="black"/>
              </a:solidFill>
            </a:endParaRPr>
          </a:p>
        </p:txBody>
      </p:sp>
    </p:spTree>
    <p:extLst>
      <p:ext uri="{BB962C8B-B14F-4D97-AF65-F5344CB8AC3E}">
        <p14:creationId xmlns:p14="http://schemas.microsoft.com/office/powerpoint/2010/main" val="143836112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Review</a:t>
            </a:r>
            <a:r>
              <a:rPr lang="en-US" b="1" baseline="0" dirty="0" smtClean="0"/>
              <a:t> Slide</a:t>
            </a:r>
            <a:endParaRPr lang="en-US" b="1" dirty="0"/>
          </a:p>
        </p:txBody>
      </p:sp>
      <p:sp>
        <p:nvSpPr>
          <p:cNvPr id="4" name="Slide Number Placeholder 3"/>
          <p:cNvSpPr>
            <a:spLocks noGrp="1"/>
          </p:cNvSpPr>
          <p:nvPr>
            <p:ph type="sldNum" sz="quarter" idx="10"/>
          </p:nvPr>
        </p:nvSpPr>
        <p:spPr/>
        <p:txBody>
          <a:bodyPr/>
          <a:lstStyle/>
          <a:p>
            <a:fld id="{71B1AA27-3892-4360-B986-D6B124C223BF}" type="slidenum">
              <a:rPr lang="en-US" smtClean="0"/>
              <a:t>113</a:t>
            </a:fld>
            <a:endParaRPr lang="en-US" dirty="0"/>
          </a:p>
        </p:txBody>
      </p:sp>
    </p:spTree>
    <p:extLst>
      <p:ext uri="{BB962C8B-B14F-4D97-AF65-F5344CB8AC3E}">
        <p14:creationId xmlns:p14="http://schemas.microsoft.com/office/powerpoint/2010/main" val="4259334965"/>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Review</a:t>
            </a:r>
            <a:r>
              <a:rPr lang="en-US" b="1" baseline="0" dirty="0" smtClean="0"/>
              <a:t> Slide</a:t>
            </a:r>
            <a:endParaRPr lang="en-US" b="1" dirty="0"/>
          </a:p>
        </p:txBody>
      </p:sp>
      <p:sp>
        <p:nvSpPr>
          <p:cNvPr id="4" name="Slide Number Placeholder 3"/>
          <p:cNvSpPr>
            <a:spLocks noGrp="1"/>
          </p:cNvSpPr>
          <p:nvPr>
            <p:ph type="sldNum" sz="quarter" idx="10"/>
          </p:nvPr>
        </p:nvSpPr>
        <p:spPr/>
        <p:txBody>
          <a:bodyPr/>
          <a:lstStyle/>
          <a:p>
            <a:fld id="{71B1AA27-3892-4360-B986-D6B124C223BF}" type="slidenum">
              <a:rPr lang="en-US" smtClean="0"/>
              <a:t>114</a:t>
            </a:fld>
            <a:endParaRPr lang="en-US" dirty="0"/>
          </a:p>
        </p:txBody>
      </p:sp>
    </p:spTree>
    <p:extLst>
      <p:ext uri="{BB962C8B-B14F-4D97-AF65-F5344CB8AC3E}">
        <p14:creationId xmlns:p14="http://schemas.microsoft.com/office/powerpoint/2010/main" val="1954460323"/>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Review</a:t>
            </a:r>
            <a:r>
              <a:rPr lang="en-US" b="1" baseline="0" dirty="0" smtClean="0"/>
              <a:t> Slide</a:t>
            </a:r>
            <a:endParaRPr lang="en-US" b="1" dirty="0" smtClean="0"/>
          </a:p>
          <a:p>
            <a:endParaRPr lang="en-US" dirty="0"/>
          </a:p>
        </p:txBody>
      </p:sp>
      <p:sp>
        <p:nvSpPr>
          <p:cNvPr id="4" name="Slide Number Placeholder 3"/>
          <p:cNvSpPr>
            <a:spLocks noGrp="1"/>
          </p:cNvSpPr>
          <p:nvPr>
            <p:ph type="sldNum" sz="quarter" idx="10"/>
          </p:nvPr>
        </p:nvSpPr>
        <p:spPr/>
        <p:txBody>
          <a:bodyPr/>
          <a:lstStyle/>
          <a:p>
            <a:fld id="{71B1AA27-3892-4360-B986-D6B124C223BF}" type="slidenum">
              <a:rPr lang="en-US" smtClean="0"/>
              <a:t>115</a:t>
            </a:fld>
            <a:endParaRPr lang="en-US" dirty="0"/>
          </a:p>
        </p:txBody>
      </p:sp>
    </p:spTree>
    <p:extLst>
      <p:ext uri="{BB962C8B-B14F-4D97-AF65-F5344CB8AC3E}">
        <p14:creationId xmlns:p14="http://schemas.microsoft.com/office/powerpoint/2010/main" val="4050782567"/>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Review</a:t>
            </a:r>
            <a:r>
              <a:rPr lang="en-US" b="1" baseline="0" dirty="0" smtClean="0"/>
              <a:t> Slide</a:t>
            </a:r>
            <a:endParaRPr lang="en-US" b="1" dirty="0" smtClean="0"/>
          </a:p>
          <a:p>
            <a:endParaRPr lang="en-US" dirty="0"/>
          </a:p>
        </p:txBody>
      </p:sp>
      <p:sp>
        <p:nvSpPr>
          <p:cNvPr id="4" name="Slide Number Placeholder 3"/>
          <p:cNvSpPr>
            <a:spLocks noGrp="1"/>
          </p:cNvSpPr>
          <p:nvPr>
            <p:ph type="sldNum" sz="quarter" idx="10"/>
          </p:nvPr>
        </p:nvSpPr>
        <p:spPr/>
        <p:txBody>
          <a:bodyPr/>
          <a:lstStyle/>
          <a:p>
            <a:fld id="{71B1AA27-3892-4360-B986-D6B124C223BF}" type="slidenum">
              <a:rPr lang="en-US" smtClean="0"/>
              <a:t>116</a:t>
            </a:fld>
            <a:endParaRPr lang="en-US" dirty="0"/>
          </a:p>
        </p:txBody>
      </p:sp>
    </p:spTree>
    <p:extLst>
      <p:ext uri="{BB962C8B-B14F-4D97-AF65-F5344CB8AC3E}">
        <p14:creationId xmlns:p14="http://schemas.microsoft.com/office/powerpoint/2010/main" val="584422434"/>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Review</a:t>
            </a:r>
            <a:r>
              <a:rPr lang="en-US" b="1" baseline="0" dirty="0" smtClean="0"/>
              <a:t> Slide</a:t>
            </a:r>
            <a:endParaRPr lang="en-US" b="1" dirty="0" smtClean="0"/>
          </a:p>
          <a:p>
            <a:endParaRPr lang="en-US" dirty="0"/>
          </a:p>
        </p:txBody>
      </p:sp>
      <p:sp>
        <p:nvSpPr>
          <p:cNvPr id="4" name="Slide Number Placeholder 3"/>
          <p:cNvSpPr>
            <a:spLocks noGrp="1"/>
          </p:cNvSpPr>
          <p:nvPr>
            <p:ph type="sldNum" sz="quarter" idx="10"/>
          </p:nvPr>
        </p:nvSpPr>
        <p:spPr/>
        <p:txBody>
          <a:bodyPr/>
          <a:lstStyle/>
          <a:p>
            <a:fld id="{71B1AA27-3892-4360-B986-D6B124C223BF}" type="slidenum">
              <a:rPr lang="en-US" smtClean="0"/>
              <a:t>117</a:t>
            </a:fld>
            <a:endParaRPr lang="en-US" dirty="0"/>
          </a:p>
        </p:txBody>
      </p:sp>
    </p:spTree>
    <p:extLst>
      <p:ext uri="{BB962C8B-B14F-4D97-AF65-F5344CB8AC3E}">
        <p14:creationId xmlns:p14="http://schemas.microsoft.com/office/powerpoint/2010/main" val="106916087"/>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Review</a:t>
            </a:r>
            <a:r>
              <a:rPr lang="en-US" b="1" baseline="0" dirty="0" smtClean="0"/>
              <a:t> Slide</a:t>
            </a:r>
            <a:endParaRPr lang="en-US" b="1" dirty="0" smtClean="0"/>
          </a:p>
          <a:p>
            <a:endParaRPr lang="en-US" dirty="0"/>
          </a:p>
        </p:txBody>
      </p:sp>
      <p:sp>
        <p:nvSpPr>
          <p:cNvPr id="4" name="Slide Number Placeholder 3"/>
          <p:cNvSpPr>
            <a:spLocks noGrp="1"/>
          </p:cNvSpPr>
          <p:nvPr>
            <p:ph type="sldNum" sz="quarter" idx="10"/>
          </p:nvPr>
        </p:nvSpPr>
        <p:spPr/>
        <p:txBody>
          <a:bodyPr/>
          <a:lstStyle/>
          <a:p>
            <a:fld id="{71B1AA27-3892-4360-B986-D6B124C223BF}" type="slidenum">
              <a:rPr lang="en-US" smtClean="0"/>
              <a:t>118</a:t>
            </a:fld>
            <a:endParaRPr lang="en-US" dirty="0"/>
          </a:p>
        </p:txBody>
      </p:sp>
    </p:spTree>
    <p:extLst>
      <p:ext uri="{BB962C8B-B14F-4D97-AF65-F5344CB8AC3E}">
        <p14:creationId xmlns:p14="http://schemas.microsoft.com/office/powerpoint/2010/main" val="9220753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Review</a:t>
            </a:r>
            <a:r>
              <a:rPr lang="en-US" b="1" baseline="0" dirty="0" smtClean="0"/>
              <a:t> Slide</a:t>
            </a:r>
          </a:p>
          <a:p>
            <a:r>
              <a:rPr lang="en-US" b="1" baseline="0" dirty="0" smtClean="0"/>
              <a:t>Say: </a:t>
            </a:r>
            <a:r>
              <a:rPr lang="en-US" b="0" baseline="0" dirty="0" smtClean="0"/>
              <a:t> More departments may be added as the business grows or needs change</a:t>
            </a:r>
            <a:endParaRPr lang="en-US" b="1" dirty="0"/>
          </a:p>
        </p:txBody>
      </p:sp>
      <p:sp>
        <p:nvSpPr>
          <p:cNvPr id="4" name="Slide Number Placeholder 3"/>
          <p:cNvSpPr>
            <a:spLocks noGrp="1"/>
          </p:cNvSpPr>
          <p:nvPr>
            <p:ph type="sldNum" sz="quarter" idx="10"/>
          </p:nvPr>
        </p:nvSpPr>
        <p:spPr/>
        <p:txBody>
          <a:bodyPr/>
          <a:lstStyle/>
          <a:p>
            <a:fld id="{71B1AA27-3892-4360-B986-D6B124C223BF}" type="slidenum">
              <a:rPr lang="en-US" smtClean="0"/>
              <a:t>13</a:t>
            </a:fld>
            <a:endParaRPr lang="en-US" dirty="0"/>
          </a:p>
        </p:txBody>
      </p:sp>
    </p:spTree>
    <p:extLst>
      <p:ext uri="{BB962C8B-B14F-4D97-AF65-F5344CB8AC3E}">
        <p14:creationId xmlns:p14="http://schemas.microsoft.com/office/powerpoint/2010/main" val="4259334965"/>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Review</a:t>
            </a:r>
            <a:r>
              <a:rPr lang="en-US" b="1" baseline="0" dirty="0" smtClean="0"/>
              <a:t> Slide</a:t>
            </a:r>
            <a:endParaRPr lang="en-US" b="1" dirty="0" smtClean="0"/>
          </a:p>
          <a:p>
            <a:endParaRPr lang="en-US" dirty="0"/>
          </a:p>
        </p:txBody>
      </p:sp>
      <p:sp>
        <p:nvSpPr>
          <p:cNvPr id="4" name="Slide Number Placeholder 3"/>
          <p:cNvSpPr>
            <a:spLocks noGrp="1"/>
          </p:cNvSpPr>
          <p:nvPr>
            <p:ph type="sldNum" sz="quarter" idx="10"/>
          </p:nvPr>
        </p:nvSpPr>
        <p:spPr/>
        <p:txBody>
          <a:bodyPr/>
          <a:lstStyle/>
          <a:p>
            <a:fld id="{71B1AA27-3892-4360-B986-D6B124C223BF}" type="slidenum">
              <a:rPr lang="en-US" smtClean="0"/>
              <a:t>119</a:t>
            </a:fld>
            <a:endParaRPr lang="en-US" dirty="0"/>
          </a:p>
        </p:txBody>
      </p:sp>
    </p:spTree>
    <p:extLst>
      <p:ext uri="{BB962C8B-B14F-4D97-AF65-F5344CB8AC3E}">
        <p14:creationId xmlns:p14="http://schemas.microsoft.com/office/powerpoint/2010/main" val="1462921333"/>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Review</a:t>
            </a:r>
            <a:r>
              <a:rPr lang="en-US" b="1" baseline="0" dirty="0" smtClean="0"/>
              <a:t> Slide</a:t>
            </a:r>
            <a:endParaRPr lang="en-US" b="1" dirty="0" smtClean="0"/>
          </a:p>
          <a:p>
            <a:endParaRPr lang="en-US" dirty="0"/>
          </a:p>
        </p:txBody>
      </p:sp>
      <p:sp>
        <p:nvSpPr>
          <p:cNvPr id="4" name="Slide Number Placeholder 3"/>
          <p:cNvSpPr>
            <a:spLocks noGrp="1"/>
          </p:cNvSpPr>
          <p:nvPr>
            <p:ph type="sldNum" sz="quarter" idx="10"/>
          </p:nvPr>
        </p:nvSpPr>
        <p:spPr/>
        <p:txBody>
          <a:bodyPr/>
          <a:lstStyle/>
          <a:p>
            <a:fld id="{71B1AA27-3892-4360-B986-D6B124C223BF}" type="slidenum">
              <a:rPr lang="en-US" smtClean="0"/>
              <a:t>120</a:t>
            </a:fld>
            <a:endParaRPr lang="en-US" dirty="0"/>
          </a:p>
        </p:txBody>
      </p:sp>
    </p:spTree>
    <p:extLst>
      <p:ext uri="{BB962C8B-B14F-4D97-AF65-F5344CB8AC3E}">
        <p14:creationId xmlns:p14="http://schemas.microsoft.com/office/powerpoint/2010/main" val="1019123291"/>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Review</a:t>
            </a:r>
            <a:r>
              <a:rPr lang="en-US" b="1" baseline="0" dirty="0" smtClean="0"/>
              <a:t> Slide</a:t>
            </a:r>
            <a:endParaRPr lang="en-US" b="1" dirty="0" smtClean="0"/>
          </a:p>
          <a:p>
            <a:endParaRPr lang="en-US" dirty="0"/>
          </a:p>
        </p:txBody>
      </p:sp>
      <p:sp>
        <p:nvSpPr>
          <p:cNvPr id="4" name="Slide Number Placeholder 3"/>
          <p:cNvSpPr>
            <a:spLocks noGrp="1"/>
          </p:cNvSpPr>
          <p:nvPr>
            <p:ph type="sldNum" sz="quarter" idx="10"/>
          </p:nvPr>
        </p:nvSpPr>
        <p:spPr/>
        <p:txBody>
          <a:bodyPr/>
          <a:lstStyle/>
          <a:p>
            <a:fld id="{71B1AA27-3892-4360-B986-D6B124C223BF}" type="slidenum">
              <a:rPr lang="en-US" smtClean="0"/>
              <a:t>121</a:t>
            </a:fld>
            <a:endParaRPr lang="en-US" dirty="0"/>
          </a:p>
        </p:txBody>
      </p:sp>
    </p:spTree>
    <p:extLst>
      <p:ext uri="{BB962C8B-B14F-4D97-AF65-F5344CB8AC3E}">
        <p14:creationId xmlns:p14="http://schemas.microsoft.com/office/powerpoint/2010/main" val="1714776123"/>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Review</a:t>
            </a:r>
            <a:r>
              <a:rPr lang="en-US" b="1" baseline="0" dirty="0" smtClean="0"/>
              <a:t> Slide</a:t>
            </a:r>
            <a:endParaRPr lang="en-US" b="1" dirty="0" smtClean="0"/>
          </a:p>
          <a:p>
            <a:endParaRPr lang="en-US" dirty="0"/>
          </a:p>
        </p:txBody>
      </p:sp>
      <p:sp>
        <p:nvSpPr>
          <p:cNvPr id="4" name="Slide Number Placeholder 3"/>
          <p:cNvSpPr>
            <a:spLocks noGrp="1"/>
          </p:cNvSpPr>
          <p:nvPr>
            <p:ph type="sldNum" sz="quarter" idx="10"/>
          </p:nvPr>
        </p:nvSpPr>
        <p:spPr/>
        <p:txBody>
          <a:bodyPr/>
          <a:lstStyle/>
          <a:p>
            <a:fld id="{71B1AA27-3892-4360-B986-D6B124C223BF}" type="slidenum">
              <a:rPr lang="en-US" smtClean="0"/>
              <a:t>122</a:t>
            </a:fld>
            <a:endParaRPr lang="en-US" dirty="0"/>
          </a:p>
        </p:txBody>
      </p:sp>
    </p:spTree>
    <p:extLst>
      <p:ext uri="{BB962C8B-B14F-4D97-AF65-F5344CB8AC3E}">
        <p14:creationId xmlns:p14="http://schemas.microsoft.com/office/powerpoint/2010/main" val="1449494021"/>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Review</a:t>
            </a:r>
            <a:r>
              <a:rPr lang="en-US" b="1" baseline="0" dirty="0" smtClean="0"/>
              <a:t> Slide</a:t>
            </a:r>
            <a:endParaRPr lang="en-US" b="1" dirty="0" smtClean="0"/>
          </a:p>
          <a:p>
            <a:endParaRPr lang="en-US" dirty="0"/>
          </a:p>
        </p:txBody>
      </p:sp>
      <p:sp>
        <p:nvSpPr>
          <p:cNvPr id="4" name="Slide Number Placeholder 3"/>
          <p:cNvSpPr>
            <a:spLocks noGrp="1"/>
          </p:cNvSpPr>
          <p:nvPr>
            <p:ph type="sldNum" sz="quarter" idx="10"/>
          </p:nvPr>
        </p:nvSpPr>
        <p:spPr/>
        <p:txBody>
          <a:bodyPr/>
          <a:lstStyle/>
          <a:p>
            <a:fld id="{71B1AA27-3892-4360-B986-D6B124C223BF}" type="slidenum">
              <a:rPr lang="en-US" smtClean="0"/>
              <a:t>123</a:t>
            </a:fld>
            <a:endParaRPr lang="en-US" dirty="0"/>
          </a:p>
        </p:txBody>
      </p:sp>
    </p:spTree>
    <p:extLst>
      <p:ext uri="{BB962C8B-B14F-4D97-AF65-F5344CB8AC3E}">
        <p14:creationId xmlns:p14="http://schemas.microsoft.com/office/powerpoint/2010/main" val="395138439"/>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Review</a:t>
            </a:r>
            <a:r>
              <a:rPr lang="en-US" b="1" baseline="0" dirty="0" smtClean="0"/>
              <a:t> Slide</a:t>
            </a:r>
            <a:endParaRPr lang="en-US" b="1" dirty="0" smtClean="0"/>
          </a:p>
          <a:p>
            <a:endParaRPr lang="en-US" dirty="0"/>
          </a:p>
        </p:txBody>
      </p:sp>
      <p:sp>
        <p:nvSpPr>
          <p:cNvPr id="4" name="Slide Number Placeholder 3"/>
          <p:cNvSpPr>
            <a:spLocks noGrp="1"/>
          </p:cNvSpPr>
          <p:nvPr>
            <p:ph type="sldNum" sz="quarter" idx="10"/>
          </p:nvPr>
        </p:nvSpPr>
        <p:spPr/>
        <p:txBody>
          <a:bodyPr/>
          <a:lstStyle/>
          <a:p>
            <a:fld id="{71B1AA27-3892-4360-B986-D6B124C223BF}" type="slidenum">
              <a:rPr lang="en-US" smtClean="0"/>
              <a:t>124</a:t>
            </a:fld>
            <a:endParaRPr lang="en-US" dirty="0"/>
          </a:p>
        </p:txBody>
      </p:sp>
    </p:spTree>
    <p:extLst>
      <p:ext uri="{BB962C8B-B14F-4D97-AF65-F5344CB8AC3E}">
        <p14:creationId xmlns:p14="http://schemas.microsoft.com/office/powerpoint/2010/main" val="2143606607"/>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Review Slide</a:t>
            </a:r>
            <a:endParaRPr lang="en-US" dirty="0"/>
          </a:p>
        </p:txBody>
      </p:sp>
      <p:sp>
        <p:nvSpPr>
          <p:cNvPr id="4" name="Slide Number Placeholder 3"/>
          <p:cNvSpPr>
            <a:spLocks noGrp="1"/>
          </p:cNvSpPr>
          <p:nvPr>
            <p:ph type="sldNum" sz="quarter" idx="10"/>
          </p:nvPr>
        </p:nvSpPr>
        <p:spPr/>
        <p:txBody>
          <a:bodyPr/>
          <a:lstStyle/>
          <a:p>
            <a:fld id="{71B1AA27-3892-4360-B986-D6B124C223BF}" type="slidenum">
              <a:rPr lang="en-US" smtClean="0"/>
              <a:t>127</a:t>
            </a:fld>
            <a:endParaRPr lang="en-US" dirty="0"/>
          </a:p>
        </p:txBody>
      </p:sp>
    </p:spTree>
    <p:extLst>
      <p:ext uri="{BB962C8B-B14F-4D97-AF65-F5344CB8AC3E}">
        <p14:creationId xmlns:p14="http://schemas.microsoft.com/office/powerpoint/2010/main" val="3230613368"/>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smtClean="0">
                <a:ln>
                  <a:noFill/>
                </a:ln>
                <a:solidFill>
                  <a:prstClr val="black"/>
                </a:solidFill>
                <a:effectLst/>
                <a:uLnTx/>
                <a:uFillTx/>
                <a:latin typeface="+mn-lt"/>
                <a:ea typeface="+mn-ea"/>
                <a:cs typeface="+mn-cs"/>
              </a:rPr>
              <a:t>Review Slide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smtClean="0">
                <a:ln>
                  <a:noFill/>
                </a:ln>
                <a:solidFill>
                  <a:prstClr val="black"/>
                </a:solidFill>
                <a:effectLst/>
                <a:uLnTx/>
                <a:uFillTx/>
                <a:latin typeface="+mn-lt"/>
                <a:ea typeface="+mn-ea"/>
                <a:cs typeface="+mn-cs"/>
              </a:rPr>
              <a:t>Say: </a:t>
            </a:r>
            <a:r>
              <a:rPr kumimoji="0" lang="en-US" sz="1200" b="0" i="0" u="none" strike="noStrike" kern="1200" cap="none" spc="0" normalizeH="0" baseline="0" noProof="0" dirty="0" smtClean="0">
                <a:ln>
                  <a:noFill/>
                </a:ln>
                <a:solidFill>
                  <a:prstClr val="black"/>
                </a:solidFill>
                <a:effectLst/>
                <a:uLnTx/>
                <a:uFillTx/>
                <a:latin typeface="+mn-lt"/>
                <a:ea typeface="+mn-ea"/>
                <a:cs typeface="+mn-cs"/>
              </a:rPr>
              <a:t>Once all the fields have been completed then click CREATE</a:t>
            </a:r>
            <a:endParaRPr kumimoji="0" lang="en-US" sz="1200" b="1" i="0" u="none" strike="noStrike" kern="1200" cap="none" spc="0" normalizeH="0" baseline="0" noProof="0" dirty="0" smtClean="0">
              <a:ln>
                <a:noFill/>
              </a:ln>
              <a:solidFill>
                <a:prstClr val="black"/>
              </a:solidFill>
              <a:effectLst/>
              <a:uLnTx/>
              <a:uFillTx/>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71B1AA27-3892-4360-B986-D6B124C223BF}" type="slidenum">
              <a:rPr lang="en-US" smtClean="0">
                <a:solidFill>
                  <a:prstClr val="black"/>
                </a:solidFill>
              </a:rPr>
              <a:pPr/>
              <a:t>134</a:t>
            </a:fld>
            <a:endParaRPr lang="en-US" dirty="0">
              <a:solidFill>
                <a:prstClr val="black"/>
              </a:solidFill>
            </a:endParaRPr>
          </a:p>
        </p:txBody>
      </p:sp>
    </p:spTree>
    <p:extLst>
      <p:ext uri="{BB962C8B-B14F-4D97-AF65-F5344CB8AC3E}">
        <p14:creationId xmlns:p14="http://schemas.microsoft.com/office/powerpoint/2010/main" val="3450498592"/>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B1AA27-3892-4360-B986-D6B124C223BF}" type="slidenum">
              <a:rPr lang="en-US" smtClean="0">
                <a:solidFill>
                  <a:prstClr val="black"/>
                </a:solidFill>
              </a:rPr>
              <a:pPr/>
              <a:t>135</a:t>
            </a:fld>
            <a:endParaRPr lang="en-US" dirty="0">
              <a:solidFill>
                <a:prstClr val="black"/>
              </a:solidFill>
            </a:endParaRPr>
          </a:p>
        </p:txBody>
      </p:sp>
    </p:spTree>
    <p:extLst>
      <p:ext uri="{BB962C8B-B14F-4D97-AF65-F5344CB8AC3E}">
        <p14:creationId xmlns:p14="http://schemas.microsoft.com/office/powerpoint/2010/main" val="122744371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tags" Target="../tags/tag5.xml"/><Relationship Id="rId6" Type="http://schemas.openxmlformats.org/officeDocument/2006/relationships/image" Target="../media/image1.emf"/><Relationship Id="rId5" Type="http://schemas.openxmlformats.org/officeDocument/2006/relationships/image" Target="../media/image2.jpeg"/><Relationship Id="rId4"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tags" Target="../tags/tag34.xml"/><Relationship Id="rId2" Type="http://schemas.openxmlformats.org/officeDocument/2006/relationships/tags" Target="../tags/tag33.xml"/><Relationship Id="rId1" Type="http://schemas.openxmlformats.org/officeDocument/2006/relationships/tags" Target="../tags/tag32.xml"/><Relationship Id="rId6" Type="http://schemas.openxmlformats.org/officeDocument/2006/relationships/image" Target="../media/image1.emf"/><Relationship Id="rId5" Type="http://schemas.openxmlformats.org/officeDocument/2006/relationships/image" Target="../media/image11.jpeg"/><Relationship Id="rId4"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tags" Target="../tags/tag249.xml"/><Relationship Id="rId2" Type="http://schemas.openxmlformats.org/officeDocument/2006/relationships/tags" Target="../tags/tag248.xml"/><Relationship Id="rId1" Type="http://schemas.openxmlformats.org/officeDocument/2006/relationships/tags" Target="../tags/tag247.xml"/><Relationship Id="rId5" Type="http://schemas.openxmlformats.org/officeDocument/2006/relationships/slideMaster" Target="../slideMasters/slideMaster3.xml"/><Relationship Id="rId4" Type="http://schemas.openxmlformats.org/officeDocument/2006/relationships/tags" Target="../tags/tag250.xml"/></Relationships>
</file>

<file path=ppt/slideLayouts/_rels/slideLayout101.xml.rels><?xml version="1.0" encoding="UTF-8" standalone="yes"?>
<Relationships xmlns="http://schemas.openxmlformats.org/package/2006/relationships"><Relationship Id="rId3" Type="http://schemas.openxmlformats.org/officeDocument/2006/relationships/tags" Target="../tags/tag253.xml"/><Relationship Id="rId2" Type="http://schemas.openxmlformats.org/officeDocument/2006/relationships/tags" Target="../tags/tag252.xml"/><Relationship Id="rId1" Type="http://schemas.openxmlformats.org/officeDocument/2006/relationships/tags" Target="../tags/tag251.xml"/><Relationship Id="rId6" Type="http://schemas.openxmlformats.org/officeDocument/2006/relationships/image" Target="../media/image12.png"/><Relationship Id="rId5" Type="http://schemas.openxmlformats.org/officeDocument/2006/relationships/slideMaster" Target="../slideMasters/slideMaster3.xml"/><Relationship Id="rId4" Type="http://schemas.openxmlformats.org/officeDocument/2006/relationships/tags" Target="../tags/tag254.xml"/></Relationships>
</file>

<file path=ppt/slideLayouts/_rels/slideLayout102.xml.rels><?xml version="1.0" encoding="UTF-8" standalone="yes"?>
<Relationships xmlns="http://schemas.openxmlformats.org/package/2006/relationships"><Relationship Id="rId3" Type="http://schemas.openxmlformats.org/officeDocument/2006/relationships/tags" Target="../tags/tag257.xml"/><Relationship Id="rId2" Type="http://schemas.openxmlformats.org/officeDocument/2006/relationships/tags" Target="../tags/tag256.xml"/><Relationship Id="rId1" Type="http://schemas.openxmlformats.org/officeDocument/2006/relationships/tags" Target="../tags/tag255.xml"/><Relationship Id="rId6" Type="http://schemas.openxmlformats.org/officeDocument/2006/relationships/image" Target="../media/image12.png"/><Relationship Id="rId5" Type="http://schemas.openxmlformats.org/officeDocument/2006/relationships/slideMaster" Target="../slideMasters/slideMaster3.xml"/><Relationship Id="rId4" Type="http://schemas.openxmlformats.org/officeDocument/2006/relationships/tags" Target="../tags/tag258.xml"/></Relationships>
</file>

<file path=ppt/slideLayouts/_rels/slideLayout103.xml.rels><?xml version="1.0" encoding="UTF-8" standalone="yes"?>
<Relationships xmlns="http://schemas.openxmlformats.org/package/2006/relationships"><Relationship Id="rId3" Type="http://schemas.openxmlformats.org/officeDocument/2006/relationships/tags" Target="../tags/tag261.xml"/><Relationship Id="rId2" Type="http://schemas.openxmlformats.org/officeDocument/2006/relationships/tags" Target="../tags/tag260.xml"/><Relationship Id="rId1" Type="http://schemas.openxmlformats.org/officeDocument/2006/relationships/tags" Target="../tags/tag259.xml"/><Relationship Id="rId6" Type="http://schemas.openxmlformats.org/officeDocument/2006/relationships/image" Target="../media/image12.png"/><Relationship Id="rId5" Type="http://schemas.openxmlformats.org/officeDocument/2006/relationships/slideMaster" Target="../slideMasters/slideMaster3.xml"/><Relationship Id="rId4" Type="http://schemas.openxmlformats.org/officeDocument/2006/relationships/tags" Target="../tags/tag262.xml"/></Relationships>
</file>

<file path=ppt/slideLayouts/_rels/slideLayout104.xml.rels><?xml version="1.0" encoding="UTF-8" standalone="yes"?>
<Relationships xmlns="http://schemas.openxmlformats.org/package/2006/relationships"><Relationship Id="rId3" Type="http://schemas.openxmlformats.org/officeDocument/2006/relationships/tags" Target="../tags/tag265.xml"/><Relationship Id="rId2" Type="http://schemas.openxmlformats.org/officeDocument/2006/relationships/tags" Target="../tags/tag264.xml"/><Relationship Id="rId1" Type="http://schemas.openxmlformats.org/officeDocument/2006/relationships/tags" Target="../tags/tag263.xml"/><Relationship Id="rId5" Type="http://schemas.openxmlformats.org/officeDocument/2006/relationships/image" Target="../media/image1.emf"/><Relationship Id="rId4"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3" Type="http://schemas.openxmlformats.org/officeDocument/2006/relationships/tags" Target="../tags/tag268.xml"/><Relationship Id="rId2" Type="http://schemas.openxmlformats.org/officeDocument/2006/relationships/tags" Target="../tags/tag267.xml"/><Relationship Id="rId1" Type="http://schemas.openxmlformats.org/officeDocument/2006/relationships/tags" Target="../tags/tag266.xml"/><Relationship Id="rId5" Type="http://schemas.openxmlformats.org/officeDocument/2006/relationships/image" Target="../media/image1.emf"/><Relationship Id="rId4"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3" Type="http://schemas.openxmlformats.org/officeDocument/2006/relationships/tags" Target="../tags/tag271.xml"/><Relationship Id="rId2" Type="http://schemas.openxmlformats.org/officeDocument/2006/relationships/tags" Target="../tags/tag270.xml"/><Relationship Id="rId1" Type="http://schemas.openxmlformats.org/officeDocument/2006/relationships/tags" Target="../tags/tag269.xml"/><Relationship Id="rId5" Type="http://schemas.openxmlformats.org/officeDocument/2006/relationships/image" Target="../media/image1.emf"/><Relationship Id="rId4"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3" Type="http://schemas.openxmlformats.org/officeDocument/2006/relationships/tags" Target="../tags/tag274.xml"/><Relationship Id="rId2" Type="http://schemas.openxmlformats.org/officeDocument/2006/relationships/tags" Target="../tags/tag273.xml"/><Relationship Id="rId1" Type="http://schemas.openxmlformats.org/officeDocument/2006/relationships/tags" Target="../tags/tag272.xml"/><Relationship Id="rId5" Type="http://schemas.openxmlformats.org/officeDocument/2006/relationships/image" Target="../media/image1.emf"/><Relationship Id="rId4"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3" Type="http://schemas.openxmlformats.org/officeDocument/2006/relationships/tags" Target="../tags/tag277.xml"/><Relationship Id="rId2" Type="http://schemas.openxmlformats.org/officeDocument/2006/relationships/tags" Target="../tags/tag276.xml"/><Relationship Id="rId1" Type="http://schemas.openxmlformats.org/officeDocument/2006/relationships/tags" Target="../tags/tag275.xml"/><Relationship Id="rId5" Type="http://schemas.openxmlformats.org/officeDocument/2006/relationships/image" Target="../media/image1.emf"/><Relationship Id="rId4"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3" Type="http://schemas.openxmlformats.org/officeDocument/2006/relationships/tags" Target="../tags/tag280.xml"/><Relationship Id="rId2" Type="http://schemas.openxmlformats.org/officeDocument/2006/relationships/tags" Target="../tags/tag279.xml"/><Relationship Id="rId1" Type="http://schemas.openxmlformats.org/officeDocument/2006/relationships/tags" Target="../tags/tag278.xml"/><Relationship Id="rId6" Type="http://schemas.openxmlformats.org/officeDocument/2006/relationships/image" Target="../media/image1.emf"/><Relationship Id="rId5" Type="http://schemas.openxmlformats.org/officeDocument/2006/relationships/image" Target="../media/image12.png"/><Relationship Id="rId4"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6.xml"/><Relationship Id="rId1" Type="http://schemas.openxmlformats.org/officeDocument/2006/relationships/tags" Target="../tags/tag35.xml"/><Relationship Id="rId4" Type="http://schemas.openxmlformats.org/officeDocument/2006/relationships/image" Target="../media/image1.emf"/></Relationships>
</file>

<file path=ppt/slideLayouts/_rels/slideLayout110.xml.rels><?xml version="1.0" encoding="UTF-8" standalone="yes"?>
<Relationships xmlns="http://schemas.openxmlformats.org/package/2006/relationships"><Relationship Id="rId3" Type="http://schemas.openxmlformats.org/officeDocument/2006/relationships/tags" Target="../tags/tag283.xml"/><Relationship Id="rId2" Type="http://schemas.openxmlformats.org/officeDocument/2006/relationships/tags" Target="../tags/tag282.xml"/><Relationship Id="rId1" Type="http://schemas.openxmlformats.org/officeDocument/2006/relationships/tags" Target="../tags/tag281.xml"/><Relationship Id="rId5" Type="http://schemas.openxmlformats.org/officeDocument/2006/relationships/image" Target="../media/image1.emf"/><Relationship Id="rId4"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285.xml"/><Relationship Id="rId1" Type="http://schemas.openxmlformats.org/officeDocument/2006/relationships/tags" Target="../tags/tag284.xml"/><Relationship Id="rId4" Type="http://schemas.openxmlformats.org/officeDocument/2006/relationships/image" Target="../media/image1.emf"/></Relationships>
</file>

<file path=ppt/slideLayouts/_rels/slideLayout12.xml.rels><?xml version="1.0" encoding="UTF-8" standalone="yes"?>
<Relationships xmlns="http://schemas.openxmlformats.org/package/2006/relationships"><Relationship Id="rId3" Type="http://schemas.openxmlformats.org/officeDocument/2006/relationships/tags" Target="../tags/tag39.xml"/><Relationship Id="rId2" Type="http://schemas.openxmlformats.org/officeDocument/2006/relationships/tags" Target="../tags/tag38.xml"/><Relationship Id="rId1" Type="http://schemas.openxmlformats.org/officeDocument/2006/relationships/tags" Target="../tags/tag37.xml"/><Relationship Id="rId5" Type="http://schemas.openxmlformats.org/officeDocument/2006/relationships/slideMaster" Target="../slideMasters/slideMaster1.xml"/><Relationship Id="rId4" Type="http://schemas.openxmlformats.org/officeDocument/2006/relationships/tags" Target="../tags/tag40.xml"/></Relationships>
</file>

<file path=ppt/slideLayouts/_rels/slideLayout13.xml.rels><?xml version="1.0" encoding="UTF-8" standalone="yes"?>
<Relationships xmlns="http://schemas.openxmlformats.org/package/2006/relationships"><Relationship Id="rId3" Type="http://schemas.openxmlformats.org/officeDocument/2006/relationships/tags" Target="../tags/tag43.xml"/><Relationship Id="rId2" Type="http://schemas.openxmlformats.org/officeDocument/2006/relationships/tags" Target="../tags/tag42.xml"/><Relationship Id="rId1" Type="http://schemas.openxmlformats.org/officeDocument/2006/relationships/tags" Target="../tags/tag41.xml"/><Relationship Id="rId5" Type="http://schemas.openxmlformats.org/officeDocument/2006/relationships/slideMaster" Target="../slideMasters/slideMaster1.xml"/><Relationship Id="rId4" Type="http://schemas.openxmlformats.org/officeDocument/2006/relationships/tags" Target="../tags/tag44.xml"/></Relationships>
</file>

<file path=ppt/slideLayouts/_rels/slideLayout14.xml.rels><?xml version="1.0" encoding="UTF-8" standalone="yes"?>
<Relationships xmlns="http://schemas.openxmlformats.org/package/2006/relationships"><Relationship Id="rId3" Type="http://schemas.openxmlformats.org/officeDocument/2006/relationships/tags" Target="../tags/tag47.xml"/><Relationship Id="rId2" Type="http://schemas.openxmlformats.org/officeDocument/2006/relationships/tags" Target="../tags/tag46.xml"/><Relationship Id="rId1" Type="http://schemas.openxmlformats.org/officeDocument/2006/relationships/tags" Target="../tags/tag45.xml"/><Relationship Id="rId5" Type="http://schemas.openxmlformats.org/officeDocument/2006/relationships/slideMaster" Target="../slideMasters/slideMaster1.xml"/><Relationship Id="rId4" Type="http://schemas.openxmlformats.org/officeDocument/2006/relationships/tags" Target="../tags/tag48.xml"/></Relationships>
</file>

<file path=ppt/slideLayouts/_rels/slideLayout15.xml.rels><?xml version="1.0" encoding="UTF-8" standalone="yes"?>
<Relationships xmlns="http://schemas.openxmlformats.org/package/2006/relationships"><Relationship Id="rId3" Type="http://schemas.openxmlformats.org/officeDocument/2006/relationships/tags" Target="../tags/tag51.xml"/><Relationship Id="rId2" Type="http://schemas.openxmlformats.org/officeDocument/2006/relationships/tags" Target="../tags/tag50.xml"/><Relationship Id="rId1" Type="http://schemas.openxmlformats.org/officeDocument/2006/relationships/tags" Target="../tags/tag49.xml"/><Relationship Id="rId5" Type="http://schemas.openxmlformats.org/officeDocument/2006/relationships/slideMaster" Target="../slideMasters/slideMaster1.xml"/><Relationship Id="rId4" Type="http://schemas.openxmlformats.org/officeDocument/2006/relationships/tags" Target="../tags/tag52.xml"/></Relationships>
</file>

<file path=ppt/slideLayouts/_rels/slideLayout16.xml.rels><?xml version="1.0" encoding="UTF-8" standalone="yes"?>
<Relationships xmlns="http://schemas.openxmlformats.org/package/2006/relationships"><Relationship Id="rId3" Type="http://schemas.openxmlformats.org/officeDocument/2006/relationships/tags" Target="../tags/tag55.xml"/><Relationship Id="rId2" Type="http://schemas.openxmlformats.org/officeDocument/2006/relationships/tags" Target="../tags/tag54.xml"/><Relationship Id="rId1" Type="http://schemas.openxmlformats.org/officeDocument/2006/relationships/tags" Target="../tags/tag53.xml"/><Relationship Id="rId5" Type="http://schemas.openxmlformats.org/officeDocument/2006/relationships/slideMaster" Target="../slideMasters/slideMaster1.xml"/><Relationship Id="rId4" Type="http://schemas.openxmlformats.org/officeDocument/2006/relationships/tags" Target="../tags/tag56.xml"/></Relationships>
</file>

<file path=ppt/slideLayouts/_rels/slideLayout17.xml.rels><?xml version="1.0" encoding="UTF-8" standalone="yes"?>
<Relationships xmlns="http://schemas.openxmlformats.org/package/2006/relationships"><Relationship Id="rId3" Type="http://schemas.openxmlformats.org/officeDocument/2006/relationships/tags" Target="../tags/tag59.xml"/><Relationship Id="rId2" Type="http://schemas.openxmlformats.org/officeDocument/2006/relationships/tags" Target="../tags/tag58.xml"/><Relationship Id="rId1" Type="http://schemas.openxmlformats.org/officeDocument/2006/relationships/tags" Target="../tags/tag57.xml"/><Relationship Id="rId5" Type="http://schemas.openxmlformats.org/officeDocument/2006/relationships/slideMaster" Target="../slideMasters/slideMaster1.xml"/><Relationship Id="rId4" Type="http://schemas.openxmlformats.org/officeDocument/2006/relationships/tags" Target="../tags/tag60.xml"/></Relationships>
</file>

<file path=ppt/slideLayouts/_rels/slideLayout18.xml.rels><?xml version="1.0" encoding="UTF-8" standalone="yes"?>
<Relationships xmlns="http://schemas.openxmlformats.org/package/2006/relationships"><Relationship Id="rId3" Type="http://schemas.openxmlformats.org/officeDocument/2006/relationships/tags" Target="../tags/tag63.xml"/><Relationship Id="rId2" Type="http://schemas.openxmlformats.org/officeDocument/2006/relationships/tags" Target="../tags/tag62.xml"/><Relationship Id="rId1" Type="http://schemas.openxmlformats.org/officeDocument/2006/relationships/tags" Target="../tags/tag61.xml"/><Relationship Id="rId5" Type="http://schemas.openxmlformats.org/officeDocument/2006/relationships/slideMaster" Target="../slideMasters/slideMaster1.xml"/><Relationship Id="rId4" Type="http://schemas.openxmlformats.org/officeDocument/2006/relationships/tags" Target="../tags/tag64.xml"/></Relationships>
</file>

<file path=ppt/slideLayouts/_rels/slideLayout19.xml.rels><?xml version="1.0" encoding="UTF-8" standalone="yes"?>
<Relationships xmlns="http://schemas.openxmlformats.org/package/2006/relationships"><Relationship Id="rId3" Type="http://schemas.openxmlformats.org/officeDocument/2006/relationships/tags" Target="../tags/tag67.xml"/><Relationship Id="rId2" Type="http://schemas.openxmlformats.org/officeDocument/2006/relationships/tags" Target="../tags/tag66.xml"/><Relationship Id="rId1" Type="http://schemas.openxmlformats.org/officeDocument/2006/relationships/tags" Target="../tags/tag65.xml"/><Relationship Id="rId5" Type="http://schemas.openxmlformats.org/officeDocument/2006/relationships/slideMaster" Target="../slideMasters/slideMaster1.xml"/><Relationship Id="rId4" Type="http://schemas.openxmlformats.org/officeDocument/2006/relationships/tags" Target="../tags/tag68.xml"/></Relationships>
</file>

<file path=ppt/slideLayouts/_rels/slideLayout2.xml.rels><?xml version="1.0" encoding="UTF-8" standalone="yes"?>
<Relationships xmlns="http://schemas.openxmlformats.org/package/2006/relationships"><Relationship Id="rId3" Type="http://schemas.openxmlformats.org/officeDocument/2006/relationships/tags" Target="../tags/tag10.xml"/><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image" Target="../media/image1.emf"/><Relationship Id="rId5" Type="http://schemas.openxmlformats.org/officeDocument/2006/relationships/image" Target="../media/image3.jpeg"/><Relationship Id="rId4"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tags" Target="../tags/tag71.xml"/><Relationship Id="rId2" Type="http://schemas.openxmlformats.org/officeDocument/2006/relationships/tags" Target="../tags/tag70.xml"/><Relationship Id="rId1" Type="http://schemas.openxmlformats.org/officeDocument/2006/relationships/tags" Target="../tags/tag69.xml"/><Relationship Id="rId5" Type="http://schemas.openxmlformats.org/officeDocument/2006/relationships/slideMaster" Target="../slideMasters/slideMaster1.xml"/><Relationship Id="rId4" Type="http://schemas.openxmlformats.org/officeDocument/2006/relationships/tags" Target="../tags/tag72.xml"/></Relationships>
</file>

<file path=ppt/slideLayouts/_rels/slideLayout21.xml.rels><?xml version="1.0" encoding="UTF-8" standalone="yes"?>
<Relationships xmlns="http://schemas.openxmlformats.org/package/2006/relationships"><Relationship Id="rId3" Type="http://schemas.openxmlformats.org/officeDocument/2006/relationships/tags" Target="../tags/tag75.xml"/><Relationship Id="rId2" Type="http://schemas.openxmlformats.org/officeDocument/2006/relationships/tags" Target="../tags/tag74.xml"/><Relationship Id="rId1" Type="http://schemas.openxmlformats.org/officeDocument/2006/relationships/tags" Target="../tags/tag73.xml"/><Relationship Id="rId5" Type="http://schemas.openxmlformats.org/officeDocument/2006/relationships/slideMaster" Target="../slideMasters/slideMaster1.xml"/><Relationship Id="rId4" Type="http://schemas.openxmlformats.org/officeDocument/2006/relationships/tags" Target="../tags/tag76.xml"/></Relationships>
</file>

<file path=ppt/slideLayouts/_rels/slideLayout22.xml.rels><?xml version="1.0" encoding="UTF-8" standalone="yes"?>
<Relationships xmlns="http://schemas.openxmlformats.org/package/2006/relationships"><Relationship Id="rId3" Type="http://schemas.openxmlformats.org/officeDocument/2006/relationships/tags" Target="../tags/tag79.xml"/><Relationship Id="rId2" Type="http://schemas.openxmlformats.org/officeDocument/2006/relationships/tags" Target="../tags/tag78.xml"/><Relationship Id="rId1" Type="http://schemas.openxmlformats.org/officeDocument/2006/relationships/tags" Target="../tags/tag77.xml"/><Relationship Id="rId5" Type="http://schemas.openxmlformats.org/officeDocument/2006/relationships/slideMaster" Target="../slideMasters/slideMaster1.xml"/><Relationship Id="rId4" Type="http://schemas.openxmlformats.org/officeDocument/2006/relationships/tags" Target="../tags/tag80.xml"/></Relationships>
</file>

<file path=ppt/slideLayouts/_rels/slideLayout23.xml.rels><?xml version="1.0" encoding="UTF-8" standalone="yes"?>
<Relationships xmlns="http://schemas.openxmlformats.org/package/2006/relationships"><Relationship Id="rId3" Type="http://schemas.openxmlformats.org/officeDocument/2006/relationships/tags" Target="../tags/tag83.xml"/><Relationship Id="rId2" Type="http://schemas.openxmlformats.org/officeDocument/2006/relationships/tags" Target="../tags/tag82.xml"/><Relationship Id="rId1" Type="http://schemas.openxmlformats.org/officeDocument/2006/relationships/tags" Target="../tags/tag81.xml"/><Relationship Id="rId5" Type="http://schemas.openxmlformats.org/officeDocument/2006/relationships/slideMaster" Target="../slideMasters/slideMaster1.xml"/><Relationship Id="rId4" Type="http://schemas.openxmlformats.org/officeDocument/2006/relationships/tags" Target="../tags/tag84.xml"/></Relationships>
</file>

<file path=ppt/slideLayouts/_rels/slideLayout24.xml.rels><?xml version="1.0" encoding="UTF-8" standalone="yes"?>
<Relationships xmlns="http://schemas.openxmlformats.org/package/2006/relationships"><Relationship Id="rId3" Type="http://schemas.openxmlformats.org/officeDocument/2006/relationships/tags" Target="../tags/tag87.xml"/><Relationship Id="rId2" Type="http://schemas.openxmlformats.org/officeDocument/2006/relationships/tags" Target="../tags/tag86.xml"/><Relationship Id="rId1" Type="http://schemas.openxmlformats.org/officeDocument/2006/relationships/tags" Target="../tags/tag85.xml"/><Relationship Id="rId5" Type="http://schemas.openxmlformats.org/officeDocument/2006/relationships/slideMaster" Target="../slideMasters/slideMaster1.xml"/><Relationship Id="rId4" Type="http://schemas.openxmlformats.org/officeDocument/2006/relationships/tags" Target="../tags/tag88.xml"/></Relationships>
</file>

<file path=ppt/slideLayouts/_rels/slideLayout25.xml.rels><?xml version="1.0" encoding="UTF-8" standalone="yes"?>
<Relationships xmlns="http://schemas.openxmlformats.org/package/2006/relationships"><Relationship Id="rId3" Type="http://schemas.openxmlformats.org/officeDocument/2006/relationships/tags" Target="../tags/tag91.xml"/><Relationship Id="rId2" Type="http://schemas.openxmlformats.org/officeDocument/2006/relationships/tags" Target="../tags/tag90.xml"/><Relationship Id="rId1" Type="http://schemas.openxmlformats.org/officeDocument/2006/relationships/tags" Target="../tags/tag89.xml"/><Relationship Id="rId5" Type="http://schemas.openxmlformats.org/officeDocument/2006/relationships/slideMaster" Target="../slideMasters/slideMaster1.xml"/><Relationship Id="rId4" Type="http://schemas.openxmlformats.org/officeDocument/2006/relationships/tags" Target="../tags/tag92.xml"/></Relationships>
</file>

<file path=ppt/slideLayouts/_rels/slideLayout26.xml.rels><?xml version="1.0" encoding="UTF-8" standalone="yes"?>
<Relationships xmlns="http://schemas.openxmlformats.org/package/2006/relationships"><Relationship Id="rId3" Type="http://schemas.openxmlformats.org/officeDocument/2006/relationships/tags" Target="../tags/tag95.xml"/><Relationship Id="rId2" Type="http://schemas.openxmlformats.org/officeDocument/2006/relationships/tags" Target="../tags/tag94.xml"/><Relationship Id="rId1" Type="http://schemas.openxmlformats.org/officeDocument/2006/relationships/tags" Target="../tags/tag93.xml"/><Relationship Id="rId5" Type="http://schemas.openxmlformats.org/officeDocument/2006/relationships/slideMaster" Target="../slideMasters/slideMaster1.xml"/><Relationship Id="rId4" Type="http://schemas.openxmlformats.org/officeDocument/2006/relationships/tags" Target="../tags/tag96.xml"/></Relationships>
</file>

<file path=ppt/slideLayouts/_rels/slideLayout27.xml.rels><?xml version="1.0" encoding="UTF-8" standalone="yes"?>
<Relationships xmlns="http://schemas.openxmlformats.org/package/2006/relationships"><Relationship Id="rId3" Type="http://schemas.openxmlformats.org/officeDocument/2006/relationships/tags" Target="../tags/tag99.xml"/><Relationship Id="rId2" Type="http://schemas.openxmlformats.org/officeDocument/2006/relationships/tags" Target="../tags/tag98.xml"/><Relationship Id="rId1" Type="http://schemas.openxmlformats.org/officeDocument/2006/relationships/tags" Target="../tags/tag97.xml"/><Relationship Id="rId5" Type="http://schemas.openxmlformats.org/officeDocument/2006/relationships/slideMaster" Target="../slideMasters/slideMaster1.xml"/><Relationship Id="rId4" Type="http://schemas.openxmlformats.org/officeDocument/2006/relationships/tags" Target="../tags/tag100.xml"/></Relationships>
</file>

<file path=ppt/slideLayouts/_rels/slideLayout28.xml.rels><?xml version="1.0" encoding="UTF-8" standalone="yes"?>
<Relationships xmlns="http://schemas.openxmlformats.org/package/2006/relationships"><Relationship Id="rId3" Type="http://schemas.openxmlformats.org/officeDocument/2006/relationships/tags" Target="../tags/tag103.xml"/><Relationship Id="rId2" Type="http://schemas.openxmlformats.org/officeDocument/2006/relationships/tags" Target="../tags/tag102.xml"/><Relationship Id="rId1" Type="http://schemas.openxmlformats.org/officeDocument/2006/relationships/tags" Target="../tags/tag101.xml"/><Relationship Id="rId5" Type="http://schemas.openxmlformats.org/officeDocument/2006/relationships/slideMaster" Target="../slideMasters/slideMaster1.xml"/><Relationship Id="rId4" Type="http://schemas.openxmlformats.org/officeDocument/2006/relationships/tags" Target="../tags/tag104.xml"/></Relationships>
</file>

<file path=ppt/slideLayouts/_rels/slideLayout29.xml.rels><?xml version="1.0" encoding="UTF-8" standalone="yes"?>
<Relationships xmlns="http://schemas.openxmlformats.org/package/2006/relationships"><Relationship Id="rId3" Type="http://schemas.openxmlformats.org/officeDocument/2006/relationships/tags" Target="../tags/tag107.xml"/><Relationship Id="rId2" Type="http://schemas.openxmlformats.org/officeDocument/2006/relationships/tags" Target="../tags/tag106.xml"/><Relationship Id="rId1" Type="http://schemas.openxmlformats.org/officeDocument/2006/relationships/tags" Target="../tags/tag105.xml"/><Relationship Id="rId5" Type="http://schemas.openxmlformats.org/officeDocument/2006/relationships/slideMaster" Target="../slideMasters/slideMaster1.xml"/><Relationship Id="rId4" Type="http://schemas.openxmlformats.org/officeDocument/2006/relationships/tags" Target="../tags/tag108.xml"/></Relationships>
</file>

<file path=ppt/slideLayouts/_rels/slideLayout3.xml.rels><?xml version="1.0" encoding="UTF-8" standalone="yes"?>
<Relationships xmlns="http://schemas.openxmlformats.org/package/2006/relationships"><Relationship Id="rId3" Type="http://schemas.openxmlformats.org/officeDocument/2006/relationships/tags" Target="../tags/tag13.xml"/><Relationship Id="rId2" Type="http://schemas.openxmlformats.org/officeDocument/2006/relationships/tags" Target="../tags/tag12.xml"/><Relationship Id="rId1" Type="http://schemas.openxmlformats.org/officeDocument/2006/relationships/tags" Target="../tags/tag11.xml"/><Relationship Id="rId6" Type="http://schemas.openxmlformats.org/officeDocument/2006/relationships/image" Target="../media/image1.emf"/><Relationship Id="rId5" Type="http://schemas.openxmlformats.org/officeDocument/2006/relationships/image" Target="../media/image4.jpeg"/><Relationship Id="rId4"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tags" Target="../tags/tag111.xml"/><Relationship Id="rId2" Type="http://schemas.openxmlformats.org/officeDocument/2006/relationships/tags" Target="../tags/tag110.xml"/><Relationship Id="rId1" Type="http://schemas.openxmlformats.org/officeDocument/2006/relationships/tags" Target="../tags/tag109.xml"/><Relationship Id="rId6" Type="http://schemas.openxmlformats.org/officeDocument/2006/relationships/image" Target="../media/image12.png"/><Relationship Id="rId5" Type="http://schemas.openxmlformats.org/officeDocument/2006/relationships/slideMaster" Target="../slideMasters/slideMaster1.xml"/><Relationship Id="rId4" Type="http://schemas.openxmlformats.org/officeDocument/2006/relationships/tags" Target="../tags/tag112.xml"/></Relationships>
</file>

<file path=ppt/slideLayouts/_rels/slideLayout31.xml.rels><?xml version="1.0" encoding="UTF-8" standalone="yes"?>
<Relationships xmlns="http://schemas.openxmlformats.org/package/2006/relationships"><Relationship Id="rId3" Type="http://schemas.openxmlformats.org/officeDocument/2006/relationships/tags" Target="../tags/tag115.xml"/><Relationship Id="rId2" Type="http://schemas.openxmlformats.org/officeDocument/2006/relationships/tags" Target="../tags/tag114.xml"/><Relationship Id="rId1" Type="http://schemas.openxmlformats.org/officeDocument/2006/relationships/tags" Target="../tags/tag113.xml"/><Relationship Id="rId6" Type="http://schemas.openxmlformats.org/officeDocument/2006/relationships/image" Target="../media/image12.png"/><Relationship Id="rId5" Type="http://schemas.openxmlformats.org/officeDocument/2006/relationships/slideMaster" Target="../slideMasters/slideMaster1.xml"/><Relationship Id="rId4" Type="http://schemas.openxmlformats.org/officeDocument/2006/relationships/tags" Target="../tags/tag116.xml"/></Relationships>
</file>

<file path=ppt/slideLayouts/_rels/slideLayout32.xml.rels><?xml version="1.0" encoding="UTF-8" standalone="yes"?>
<Relationships xmlns="http://schemas.openxmlformats.org/package/2006/relationships"><Relationship Id="rId3" Type="http://schemas.openxmlformats.org/officeDocument/2006/relationships/tags" Target="../tags/tag119.xml"/><Relationship Id="rId2" Type="http://schemas.openxmlformats.org/officeDocument/2006/relationships/tags" Target="../tags/tag118.xml"/><Relationship Id="rId1" Type="http://schemas.openxmlformats.org/officeDocument/2006/relationships/tags" Target="../tags/tag117.xml"/><Relationship Id="rId6" Type="http://schemas.openxmlformats.org/officeDocument/2006/relationships/image" Target="../media/image12.png"/><Relationship Id="rId5" Type="http://schemas.openxmlformats.org/officeDocument/2006/relationships/slideMaster" Target="../slideMasters/slideMaster1.xml"/><Relationship Id="rId4" Type="http://schemas.openxmlformats.org/officeDocument/2006/relationships/tags" Target="../tags/tag120.xml"/></Relationships>
</file>

<file path=ppt/slideLayouts/_rels/slideLayout33.xml.rels><?xml version="1.0" encoding="UTF-8" standalone="yes"?>
<Relationships xmlns="http://schemas.openxmlformats.org/package/2006/relationships"><Relationship Id="rId3" Type="http://schemas.openxmlformats.org/officeDocument/2006/relationships/tags" Target="../tags/tag123.xml"/><Relationship Id="rId2" Type="http://schemas.openxmlformats.org/officeDocument/2006/relationships/tags" Target="../tags/tag122.xml"/><Relationship Id="rId1" Type="http://schemas.openxmlformats.org/officeDocument/2006/relationships/tags" Target="../tags/tag121.xml"/><Relationship Id="rId5" Type="http://schemas.openxmlformats.org/officeDocument/2006/relationships/image" Target="../media/image1.emf"/><Relationship Id="rId4"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tags" Target="../tags/tag126.xml"/><Relationship Id="rId2" Type="http://schemas.openxmlformats.org/officeDocument/2006/relationships/tags" Target="../tags/tag125.xml"/><Relationship Id="rId1" Type="http://schemas.openxmlformats.org/officeDocument/2006/relationships/tags" Target="../tags/tag124.xml"/><Relationship Id="rId5" Type="http://schemas.openxmlformats.org/officeDocument/2006/relationships/image" Target="../media/image1.emf"/><Relationship Id="rId4"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tags" Target="../tags/tag129.xml"/><Relationship Id="rId2" Type="http://schemas.openxmlformats.org/officeDocument/2006/relationships/tags" Target="../tags/tag128.xml"/><Relationship Id="rId1" Type="http://schemas.openxmlformats.org/officeDocument/2006/relationships/tags" Target="../tags/tag127.xml"/><Relationship Id="rId5" Type="http://schemas.openxmlformats.org/officeDocument/2006/relationships/image" Target="../media/image1.emf"/><Relationship Id="rId4"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tags" Target="../tags/tag132.xml"/><Relationship Id="rId2" Type="http://schemas.openxmlformats.org/officeDocument/2006/relationships/tags" Target="../tags/tag131.xml"/><Relationship Id="rId1" Type="http://schemas.openxmlformats.org/officeDocument/2006/relationships/tags" Target="../tags/tag130.xml"/><Relationship Id="rId5" Type="http://schemas.openxmlformats.org/officeDocument/2006/relationships/image" Target="../media/image1.emf"/><Relationship Id="rId4"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tags" Target="../tags/tag135.xml"/><Relationship Id="rId2" Type="http://schemas.openxmlformats.org/officeDocument/2006/relationships/tags" Target="../tags/tag134.xml"/><Relationship Id="rId1" Type="http://schemas.openxmlformats.org/officeDocument/2006/relationships/tags" Target="../tags/tag133.xml"/><Relationship Id="rId5" Type="http://schemas.openxmlformats.org/officeDocument/2006/relationships/image" Target="../media/image1.emf"/><Relationship Id="rId4"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tags" Target="../tags/tag138.xml"/><Relationship Id="rId2" Type="http://schemas.openxmlformats.org/officeDocument/2006/relationships/tags" Target="../tags/tag137.xml"/><Relationship Id="rId1" Type="http://schemas.openxmlformats.org/officeDocument/2006/relationships/tags" Target="../tags/tag136.xml"/><Relationship Id="rId6" Type="http://schemas.openxmlformats.org/officeDocument/2006/relationships/image" Target="../media/image1.emf"/><Relationship Id="rId5" Type="http://schemas.openxmlformats.org/officeDocument/2006/relationships/image" Target="../media/image12.png"/><Relationship Id="rId4"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tags" Target="../tags/tag141.xml"/><Relationship Id="rId2" Type="http://schemas.openxmlformats.org/officeDocument/2006/relationships/tags" Target="../tags/tag140.xml"/><Relationship Id="rId1" Type="http://schemas.openxmlformats.org/officeDocument/2006/relationships/tags" Target="../tags/tag139.xml"/><Relationship Id="rId5" Type="http://schemas.openxmlformats.org/officeDocument/2006/relationships/image" Target="../media/image1.emf"/><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tags" Target="../tags/tag16.xml"/><Relationship Id="rId2" Type="http://schemas.openxmlformats.org/officeDocument/2006/relationships/tags" Target="../tags/tag15.xml"/><Relationship Id="rId1" Type="http://schemas.openxmlformats.org/officeDocument/2006/relationships/tags" Target="../tags/tag14.xml"/><Relationship Id="rId6" Type="http://schemas.openxmlformats.org/officeDocument/2006/relationships/image" Target="../media/image1.emf"/><Relationship Id="rId5" Type="http://schemas.openxmlformats.org/officeDocument/2006/relationships/image" Target="../media/image5.jpeg"/><Relationship Id="rId4"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43.xml"/><Relationship Id="rId1" Type="http://schemas.openxmlformats.org/officeDocument/2006/relationships/tags" Target="../tags/tag142.xml"/><Relationship Id="rId4" Type="http://schemas.openxmlformats.org/officeDocument/2006/relationships/image" Target="../media/image1.emf"/></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7.jpe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tags" Target="../tags/tag19.xml"/><Relationship Id="rId2" Type="http://schemas.openxmlformats.org/officeDocument/2006/relationships/tags" Target="../tags/tag18.xml"/><Relationship Id="rId1" Type="http://schemas.openxmlformats.org/officeDocument/2006/relationships/tags" Target="../tags/tag17.xml"/><Relationship Id="rId6" Type="http://schemas.openxmlformats.org/officeDocument/2006/relationships/image" Target="../media/image1.emf"/><Relationship Id="rId5" Type="http://schemas.openxmlformats.org/officeDocument/2006/relationships/image" Target="../media/image6.jpeg"/><Relationship Id="rId4"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tags" Target="../tags/tag22.xml"/><Relationship Id="rId2" Type="http://schemas.openxmlformats.org/officeDocument/2006/relationships/tags" Target="../tags/tag21.xml"/><Relationship Id="rId1" Type="http://schemas.openxmlformats.org/officeDocument/2006/relationships/tags" Target="../tags/tag20.xml"/><Relationship Id="rId6" Type="http://schemas.openxmlformats.org/officeDocument/2006/relationships/image" Target="../media/image1.emf"/><Relationship Id="rId5" Type="http://schemas.openxmlformats.org/officeDocument/2006/relationships/image" Target="../media/image7.jpeg"/><Relationship Id="rId4"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8.jp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tags" Target="../tags/tag25.xml"/><Relationship Id="rId2" Type="http://schemas.openxmlformats.org/officeDocument/2006/relationships/tags" Target="../tags/tag24.xml"/><Relationship Id="rId1" Type="http://schemas.openxmlformats.org/officeDocument/2006/relationships/tags" Target="../tags/tag23.xml"/><Relationship Id="rId6" Type="http://schemas.openxmlformats.org/officeDocument/2006/relationships/image" Target="../media/image1.emf"/><Relationship Id="rId5" Type="http://schemas.openxmlformats.org/officeDocument/2006/relationships/image" Target="../media/image8.jpeg"/><Relationship Id="rId4"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3" Type="http://schemas.openxmlformats.org/officeDocument/2006/relationships/tags" Target="../tags/tag149.xml"/><Relationship Id="rId2" Type="http://schemas.openxmlformats.org/officeDocument/2006/relationships/tags" Target="../tags/tag148.xml"/><Relationship Id="rId1" Type="http://schemas.openxmlformats.org/officeDocument/2006/relationships/tags" Target="../tags/tag147.xml"/><Relationship Id="rId6" Type="http://schemas.openxmlformats.org/officeDocument/2006/relationships/image" Target="../media/image1.emf"/><Relationship Id="rId5" Type="http://schemas.openxmlformats.org/officeDocument/2006/relationships/image" Target="../media/image2.jpeg"/><Relationship Id="rId4"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3" Type="http://schemas.openxmlformats.org/officeDocument/2006/relationships/tags" Target="../tags/tag152.xml"/><Relationship Id="rId2" Type="http://schemas.openxmlformats.org/officeDocument/2006/relationships/tags" Target="../tags/tag151.xml"/><Relationship Id="rId1" Type="http://schemas.openxmlformats.org/officeDocument/2006/relationships/tags" Target="../tags/tag150.xml"/><Relationship Id="rId6" Type="http://schemas.openxmlformats.org/officeDocument/2006/relationships/image" Target="../media/image1.emf"/><Relationship Id="rId5" Type="http://schemas.openxmlformats.org/officeDocument/2006/relationships/image" Target="../media/image3.jpeg"/><Relationship Id="rId4"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3" Type="http://schemas.openxmlformats.org/officeDocument/2006/relationships/tags" Target="../tags/tag155.xml"/><Relationship Id="rId2" Type="http://schemas.openxmlformats.org/officeDocument/2006/relationships/tags" Target="../tags/tag154.xml"/><Relationship Id="rId1" Type="http://schemas.openxmlformats.org/officeDocument/2006/relationships/tags" Target="../tags/tag153.xml"/><Relationship Id="rId6" Type="http://schemas.openxmlformats.org/officeDocument/2006/relationships/image" Target="../media/image1.emf"/><Relationship Id="rId5" Type="http://schemas.openxmlformats.org/officeDocument/2006/relationships/image" Target="../media/image4.jpeg"/><Relationship Id="rId4"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3" Type="http://schemas.openxmlformats.org/officeDocument/2006/relationships/tags" Target="../tags/tag158.xml"/><Relationship Id="rId2" Type="http://schemas.openxmlformats.org/officeDocument/2006/relationships/tags" Target="../tags/tag157.xml"/><Relationship Id="rId1" Type="http://schemas.openxmlformats.org/officeDocument/2006/relationships/tags" Target="../tags/tag156.xml"/><Relationship Id="rId6" Type="http://schemas.openxmlformats.org/officeDocument/2006/relationships/image" Target="../media/image1.emf"/><Relationship Id="rId5" Type="http://schemas.openxmlformats.org/officeDocument/2006/relationships/image" Target="../media/image5.jpeg"/><Relationship Id="rId4"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3" Type="http://schemas.openxmlformats.org/officeDocument/2006/relationships/tags" Target="../tags/tag161.xml"/><Relationship Id="rId2" Type="http://schemas.openxmlformats.org/officeDocument/2006/relationships/tags" Target="../tags/tag160.xml"/><Relationship Id="rId1" Type="http://schemas.openxmlformats.org/officeDocument/2006/relationships/tags" Target="../tags/tag159.xml"/><Relationship Id="rId6" Type="http://schemas.openxmlformats.org/officeDocument/2006/relationships/image" Target="../media/image1.emf"/><Relationship Id="rId5" Type="http://schemas.openxmlformats.org/officeDocument/2006/relationships/image" Target="../media/image6.jpeg"/><Relationship Id="rId4"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3" Type="http://schemas.openxmlformats.org/officeDocument/2006/relationships/tags" Target="../tags/tag164.xml"/><Relationship Id="rId2" Type="http://schemas.openxmlformats.org/officeDocument/2006/relationships/tags" Target="../tags/tag163.xml"/><Relationship Id="rId1" Type="http://schemas.openxmlformats.org/officeDocument/2006/relationships/tags" Target="../tags/tag162.xml"/><Relationship Id="rId6" Type="http://schemas.openxmlformats.org/officeDocument/2006/relationships/image" Target="../media/image1.emf"/><Relationship Id="rId5" Type="http://schemas.openxmlformats.org/officeDocument/2006/relationships/image" Target="../media/image7.jpeg"/><Relationship Id="rId4"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3" Type="http://schemas.openxmlformats.org/officeDocument/2006/relationships/tags" Target="../tags/tag167.xml"/><Relationship Id="rId2" Type="http://schemas.openxmlformats.org/officeDocument/2006/relationships/tags" Target="../tags/tag166.xml"/><Relationship Id="rId1" Type="http://schemas.openxmlformats.org/officeDocument/2006/relationships/tags" Target="../tags/tag165.xml"/><Relationship Id="rId6" Type="http://schemas.openxmlformats.org/officeDocument/2006/relationships/image" Target="../media/image1.emf"/><Relationship Id="rId5" Type="http://schemas.openxmlformats.org/officeDocument/2006/relationships/image" Target="../media/image8.jpeg"/><Relationship Id="rId4"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3" Type="http://schemas.openxmlformats.org/officeDocument/2006/relationships/tags" Target="../tags/tag170.xml"/><Relationship Id="rId2" Type="http://schemas.openxmlformats.org/officeDocument/2006/relationships/tags" Target="../tags/tag169.xml"/><Relationship Id="rId1" Type="http://schemas.openxmlformats.org/officeDocument/2006/relationships/tags" Target="../tags/tag168.xml"/><Relationship Id="rId6" Type="http://schemas.openxmlformats.org/officeDocument/2006/relationships/image" Target="../media/image1.emf"/><Relationship Id="rId5" Type="http://schemas.openxmlformats.org/officeDocument/2006/relationships/image" Target="../media/image9.jpeg"/><Relationship Id="rId4"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3" Type="http://schemas.openxmlformats.org/officeDocument/2006/relationships/tags" Target="../tags/tag28.xml"/><Relationship Id="rId2" Type="http://schemas.openxmlformats.org/officeDocument/2006/relationships/tags" Target="../tags/tag27.xml"/><Relationship Id="rId1" Type="http://schemas.openxmlformats.org/officeDocument/2006/relationships/tags" Target="../tags/tag26.xml"/><Relationship Id="rId6" Type="http://schemas.openxmlformats.org/officeDocument/2006/relationships/image" Target="../media/image1.emf"/><Relationship Id="rId5" Type="http://schemas.openxmlformats.org/officeDocument/2006/relationships/image" Target="../media/image9.jpeg"/><Relationship Id="rId4"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tags" Target="../tags/tag173.xml"/><Relationship Id="rId2" Type="http://schemas.openxmlformats.org/officeDocument/2006/relationships/tags" Target="../tags/tag172.xml"/><Relationship Id="rId1" Type="http://schemas.openxmlformats.org/officeDocument/2006/relationships/tags" Target="../tags/tag171.xml"/><Relationship Id="rId6" Type="http://schemas.openxmlformats.org/officeDocument/2006/relationships/image" Target="../media/image1.emf"/><Relationship Id="rId5" Type="http://schemas.openxmlformats.org/officeDocument/2006/relationships/image" Target="../media/image10.jpeg"/><Relationship Id="rId4"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3" Type="http://schemas.openxmlformats.org/officeDocument/2006/relationships/tags" Target="../tags/tag176.xml"/><Relationship Id="rId2" Type="http://schemas.openxmlformats.org/officeDocument/2006/relationships/tags" Target="../tags/tag175.xml"/><Relationship Id="rId1" Type="http://schemas.openxmlformats.org/officeDocument/2006/relationships/tags" Target="../tags/tag174.xml"/><Relationship Id="rId6" Type="http://schemas.openxmlformats.org/officeDocument/2006/relationships/image" Target="../media/image1.emf"/><Relationship Id="rId5" Type="http://schemas.openxmlformats.org/officeDocument/2006/relationships/image" Target="../media/image11.jpeg"/><Relationship Id="rId4"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178.xml"/><Relationship Id="rId1" Type="http://schemas.openxmlformats.org/officeDocument/2006/relationships/tags" Target="../tags/tag177.xml"/><Relationship Id="rId4" Type="http://schemas.openxmlformats.org/officeDocument/2006/relationships/image" Target="../media/image1.emf"/></Relationships>
</file>

<file path=ppt/slideLayouts/_rels/slideLayout83.xml.rels><?xml version="1.0" encoding="UTF-8" standalone="yes"?>
<Relationships xmlns="http://schemas.openxmlformats.org/package/2006/relationships"><Relationship Id="rId3" Type="http://schemas.openxmlformats.org/officeDocument/2006/relationships/tags" Target="../tags/tag181.xml"/><Relationship Id="rId2" Type="http://schemas.openxmlformats.org/officeDocument/2006/relationships/tags" Target="../tags/tag180.xml"/><Relationship Id="rId1" Type="http://schemas.openxmlformats.org/officeDocument/2006/relationships/tags" Target="../tags/tag179.xml"/><Relationship Id="rId5" Type="http://schemas.openxmlformats.org/officeDocument/2006/relationships/slideMaster" Target="../slideMasters/slideMaster3.xml"/><Relationship Id="rId4" Type="http://schemas.openxmlformats.org/officeDocument/2006/relationships/tags" Target="../tags/tag182.xml"/></Relationships>
</file>

<file path=ppt/slideLayouts/_rels/slideLayout84.xml.rels><?xml version="1.0" encoding="UTF-8" standalone="yes"?>
<Relationships xmlns="http://schemas.openxmlformats.org/package/2006/relationships"><Relationship Id="rId3" Type="http://schemas.openxmlformats.org/officeDocument/2006/relationships/tags" Target="../tags/tag185.xml"/><Relationship Id="rId2" Type="http://schemas.openxmlformats.org/officeDocument/2006/relationships/tags" Target="../tags/tag184.xml"/><Relationship Id="rId1" Type="http://schemas.openxmlformats.org/officeDocument/2006/relationships/tags" Target="../tags/tag183.xml"/><Relationship Id="rId5" Type="http://schemas.openxmlformats.org/officeDocument/2006/relationships/slideMaster" Target="../slideMasters/slideMaster3.xml"/><Relationship Id="rId4" Type="http://schemas.openxmlformats.org/officeDocument/2006/relationships/tags" Target="../tags/tag186.xml"/></Relationships>
</file>

<file path=ppt/slideLayouts/_rels/slideLayout85.xml.rels><?xml version="1.0" encoding="UTF-8" standalone="yes"?>
<Relationships xmlns="http://schemas.openxmlformats.org/package/2006/relationships"><Relationship Id="rId3" Type="http://schemas.openxmlformats.org/officeDocument/2006/relationships/tags" Target="../tags/tag189.xml"/><Relationship Id="rId2" Type="http://schemas.openxmlformats.org/officeDocument/2006/relationships/tags" Target="../tags/tag188.xml"/><Relationship Id="rId1" Type="http://schemas.openxmlformats.org/officeDocument/2006/relationships/tags" Target="../tags/tag187.xml"/><Relationship Id="rId5" Type="http://schemas.openxmlformats.org/officeDocument/2006/relationships/slideMaster" Target="../slideMasters/slideMaster3.xml"/><Relationship Id="rId4" Type="http://schemas.openxmlformats.org/officeDocument/2006/relationships/tags" Target="../tags/tag190.xml"/></Relationships>
</file>

<file path=ppt/slideLayouts/_rels/slideLayout86.xml.rels><?xml version="1.0" encoding="UTF-8" standalone="yes"?>
<Relationships xmlns="http://schemas.openxmlformats.org/package/2006/relationships"><Relationship Id="rId3" Type="http://schemas.openxmlformats.org/officeDocument/2006/relationships/tags" Target="../tags/tag193.xml"/><Relationship Id="rId2" Type="http://schemas.openxmlformats.org/officeDocument/2006/relationships/tags" Target="../tags/tag192.xml"/><Relationship Id="rId1" Type="http://schemas.openxmlformats.org/officeDocument/2006/relationships/tags" Target="../tags/tag191.xml"/><Relationship Id="rId5" Type="http://schemas.openxmlformats.org/officeDocument/2006/relationships/slideMaster" Target="../slideMasters/slideMaster3.xml"/><Relationship Id="rId4" Type="http://schemas.openxmlformats.org/officeDocument/2006/relationships/tags" Target="../tags/tag194.xml"/></Relationships>
</file>

<file path=ppt/slideLayouts/_rels/slideLayout87.xml.rels><?xml version="1.0" encoding="UTF-8" standalone="yes"?>
<Relationships xmlns="http://schemas.openxmlformats.org/package/2006/relationships"><Relationship Id="rId3" Type="http://schemas.openxmlformats.org/officeDocument/2006/relationships/tags" Target="../tags/tag197.xml"/><Relationship Id="rId2" Type="http://schemas.openxmlformats.org/officeDocument/2006/relationships/tags" Target="../tags/tag196.xml"/><Relationship Id="rId1" Type="http://schemas.openxmlformats.org/officeDocument/2006/relationships/tags" Target="../tags/tag195.xml"/><Relationship Id="rId5" Type="http://schemas.openxmlformats.org/officeDocument/2006/relationships/slideMaster" Target="../slideMasters/slideMaster3.xml"/><Relationship Id="rId4" Type="http://schemas.openxmlformats.org/officeDocument/2006/relationships/tags" Target="../tags/tag198.xml"/></Relationships>
</file>

<file path=ppt/slideLayouts/_rels/slideLayout88.xml.rels><?xml version="1.0" encoding="UTF-8" standalone="yes"?>
<Relationships xmlns="http://schemas.openxmlformats.org/package/2006/relationships"><Relationship Id="rId3" Type="http://schemas.openxmlformats.org/officeDocument/2006/relationships/tags" Target="../tags/tag201.xml"/><Relationship Id="rId2" Type="http://schemas.openxmlformats.org/officeDocument/2006/relationships/tags" Target="../tags/tag200.xml"/><Relationship Id="rId1" Type="http://schemas.openxmlformats.org/officeDocument/2006/relationships/tags" Target="../tags/tag199.xml"/><Relationship Id="rId5" Type="http://schemas.openxmlformats.org/officeDocument/2006/relationships/slideMaster" Target="../slideMasters/slideMaster3.xml"/><Relationship Id="rId4" Type="http://schemas.openxmlformats.org/officeDocument/2006/relationships/tags" Target="../tags/tag202.xml"/></Relationships>
</file>

<file path=ppt/slideLayouts/_rels/slideLayout89.xml.rels><?xml version="1.0" encoding="UTF-8" standalone="yes"?>
<Relationships xmlns="http://schemas.openxmlformats.org/package/2006/relationships"><Relationship Id="rId3" Type="http://schemas.openxmlformats.org/officeDocument/2006/relationships/tags" Target="../tags/tag205.xml"/><Relationship Id="rId2" Type="http://schemas.openxmlformats.org/officeDocument/2006/relationships/tags" Target="../tags/tag204.xml"/><Relationship Id="rId1" Type="http://schemas.openxmlformats.org/officeDocument/2006/relationships/tags" Target="../tags/tag203.xml"/><Relationship Id="rId5" Type="http://schemas.openxmlformats.org/officeDocument/2006/relationships/slideMaster" Target="../slideMasters/slideMaster3.xml"/><Relationship Id="rId4" Type="http://schemas.openxmlformats.org/officeDocument/2006/relationships/tags" Target="../tags/tag206.xml"/></Relationships>
</file>

<file path=ppt/slideLayouts/_rels/slideLayout9.xml.rels><?xml version="1.0" encoding="UTF-8" standalone="yes"?>
<Relationships xmlns="http://schemas.openxmlformats.org/package/2006/relationships"><Relationship Id="rId3" Type="http://schemas.openxmlformats.org/officeDocument/2006/relationships/tags" Target="../tags/tag31.xml"/><Relationship Id="rId2" Type="http://schemas.openxmlformats.org/officeDocument/2006/relationships/tags" Target="../tags/tag30.xml"/><Relationship Id="rId1" Type="http://schemas.openxmlformats.org/officeDocument/2006/relationships/tags" Target="../tags/tag29.xml"/><Relationship Id="rId6" Type="http://schemas.openxmlformats.org/officeDocument/2006/relationships/image" Target="../media/image1.emf"/><Relationship Id="rId5" Type="http://schemas.openxmlformats.org/officeDocument/2006/relationships/image" Target="../media/image10.jpeg"/><Relationship Id="rId4"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tags" Target="../tags/tag209.xml"/><Relationship Id="rId2" Type="http://schemas.openxmlformats.org/officeDocument/2006/relationships/tags" Target="../tags/tag208.xml"/><Relationship Id="rId1" Type="http://schemas.openxmlformats.org/officeDocument/2006/relationships/tags" Target="../tags/tag207.xml"/><Relationship Id="rId5" Type="http://schemas.openxmlformats.org/officeDocument/2006/relationships/slideMaster" Target="../slideMasters/slideMaster3.xml"/><Relationship Id="rId4" Type="http://schemas.openxmlformats.org/officeDocument/2006/relationships/tags" Target="../tags/tag210.xml"/></Relationships>
</file>

<file path=ppt/slideLayouts/_rels/slideLayout91.xml.rels><?xml version="1.0" encoding="UTF-8" standalone="yes"?>
<Relationships xmlns="http://schemas.openxmlformats.org/package/2006/relationships"><Relationship Id="rId3" Type="http://schemas.openxmlformats.org/officeDocument/2006/relationships/tags" Target="../tags/tag213.xml"/><Relationship Id="rId2" Type="http://schemas.openxmlformats.org/officeDocument/2006/relationships/tags" Target="../tags/tag212.xml"/><Relationship Id="rId1" Type="http://schemas.openxmlformats.org/officeDocument/2006/relationships/tags" Target="../tags/tag211.xml"/><Relationship Id="rId5" Type="http://schemas.openxmlformats.org/officeDocument/2006/relationships/slideMaster" Target="../slideMasters/slideMaster3.xml"/><Relationship Id="rId4" Type="http://schemas.openxmlformats.org/officeDocument/2006/relationships/tags" Target="../tags/tag214.xml"/></Relationships>
</file>

<file path=ppt/slideLayouts/_rels/slideLayout92.xml.rels><?xml version="1.0" encoding="UTF-8" standalone="yes"?>
<Relationships xmlns="http://schemas.openxmlformats.org/package/2006/relationships"><Relationship Id="rId3" Type="http://schemas.openxmlformats.org/officeDocument/2006/relationships/tags" Target="../tags/tag217.xml"/><Relationship Id="rId2" Type="http://schemas.openxmlformats.org/officeDocument/2006/relationships/tags" Target="../tags/tag216.xml"/><Relationship Id="rId1" Type="http://schemas.openxmlformats.org/officeDocument/2006/relationships/tags" Target="../tags/tag215.xml"/><Relationship Id="rId5" Type="http://schemas.openxmlformats.org/officeDocument/2006/relationships/slideMaster" Target="../slideMasters/slideMaster3.xml"/><Relationship Id="rId4" Type="http://schemas.openxmlformats.org/officeDocument/2006/relationships/tags" Target="../tags/tag218.xml"/></Relationships>
</file>

<file path=ppt/slideLayouts/_rels/slideLayout93.xml.rels><?xml version="1.0" encoding="UTF-8" standalone="yes"?>
<Relationships xmlns="http://schemas.openxmlformats.org/package/2006/relationships"><Relationship Id="rId3" Type="http://schemas.openxmlformats.org/officeDocument/2006/relationships/tags" Target="../tags/tag221.xml"/><Relationship Id="rId2" Type="http://schemas.openxmlformats.org/officeDocument/2006/relationships/tags" Target="../tags/tag220.xml"/><Relationship Id="rId1" Type="http://schemas.openxmlformats.org/officeDocument/2006/relationships/tags" Target="../tags/tag219.xml"/><Relationship Id="rId5" Type="http://schemas.openxmlformats.org/officeDocument/2006/relationships/slideMaster" Target="../slideMasters/slideMaster3.xml"/><Relationship Id="rId4" Type="http://schemas.openxmlformats.org/officeDocument/2006/relationships/tags" Target="../tags/tag222.xml"/></Relationships>
</file>

<file path=ppt/slideLayouts/_rels/slideLayout94.xml.rels><?xml version="1.0" encoding="UTF-8" standalone="yes"?>
<Relationships xmlns="http://schemas.openxmlformats.org/package/2006/relationships"><Relationship Id="rId3" Type="http://schemas.openxmlformats.org/officeDocument/2006/relationships/tags" Target="../tags/tag225.xml"/><Relationship Id="rId2" Type="http://schemas.openxmlformats.org/officeDocument/2006/relationships/tags" Target="../tags/tag224.xml"/><Relationship Id="rId1" Type="http://schemas.openxmlformats.org/officeDocument/2006/relationships/tags" Target="../tags/tag223.xml"/><Relationship Id="rId5" Type="http://schemas.openxmlformats.org/officeDocument/2006/relationships/slideMaster" Target="../slideMasters/slideMaster3.xml"/><Relationship Id="rId4" Type="http://schemas.openxmlformats.org/officeDocument/2006/relationships/tags" Target="../tags/tag226.xml"/></Relationships>
</file>

<file path=ppt/slideLayouts/_rels/slideLayout95.xml.rels><?xml version="1.0" encoding="UTF-8" standalone="yes"?>
<Relationships xmlns="http://schemas.openxmlformats.org/package/2006/relationships"><Relationship Id="rId3" Type="http://schemas.openxmlformats.org/officeDocument/2006/relationships/tags" Target="../tags/tag229.xml"/><Relationship Id="rId2" Type="http://schemas.openxmlformats.org/officeDocument/2006/relationships/tags" Target="../tags/tag228.xml"/><Relationship Id="rId1" Type="http://schemas.openxmlformats.org/officeDocument/2006/relationships/tags" Target="../tags/tag227.xml"/><Relationship Id="rId5" Type="http://schemas.openxmlformats.org/officeDocument/2006/relationships/slideMaster" Target="../slideMasters/slideMaster3.xml"/><Relationship Id="rId4" Type="http://schemas.openxmlformats.org/officeDocument/2006/relationships/tags" Target="../tags/tag230.xml"/></Relationships>
</file>

<file path=ppt/slideLayouts/_rels/slideLayout96.xml.rels><?xml version="1.0" encoding="UTF-8" standalone="yes"?>
<Relationships xmlns="http://schemas.openxmlformats.org/package/2006/relationships"><Relationship Id="rId3" Type="http://schemas.openxmlformats.org/officeDocument/2006/relationships/tags" Target="../tags/tag233.xml"/><Relationship Id="rId2" Type="http://schemas.openxmlformats.org/officeDocument/2006/relationships/tags" Target="../tags/tag232.xml"/><Relationship Id="rId1" Type="http://schemas.openxmlformats.org/officeDocument/2006/relationships/tags" Target="../tags/tag231.xml"/><Relationship Id="rId5" Type="http://schemas.openxmlformats.org/officeDocument/2006/relationships/slideMaster" Target="../slideMasters/slideMaster3.xml"/><Relationship Id="rId4" Type="http://schemas.openxmlformats.org/officeDocument/2006/relationships/tags" Target="../tags/tag234.xml"/></Relationships>
</file>

<file path=ppt/slideLayouts/_rels/slideLayout97.xml.rels><?xml version="1.0" encoding="UTF-8" standalone="yes"?>
<Relationships xmlns="http://schemas.openxmlformats.org/package/2006/relationships"><Relationship Id="rId3" Type="http://schemas.openxmlformats.org/officeDocument/2006/relationships/tags" Target="../tags/tag237.xml"/><Relationship Id="rId2" Type="http://schemas.openxmlformats.org/officeDocument/2006/relationships/tags" Target="../tags/tag236.xml"/><Relationship Id="rId1" Type="http://schemas.openxmlformats.org/officeDocument/2006/relationships/tags" Target="../tags/tag235.xml"/><Relationship Id="rId5" Type="http://schemas.openxmlformats.org/officeDocument/2006/relationships/slideMaster" Target="../slideMasters/slideMaster3.xml"/><Relationship Id="rId4" Type="http://schemas.openxmlformats.org/officeDocument/2006/relationships/tags" Target="../tags/tag238.xml"/></Relationships>
</file>

<file path=ppt/slideLayouts/_rels/slideLayout98.xml.rels><?xml version="1.0" encoding="UTF-8" standalone="yes"?>
<Relationships xmlns="http://schemas.openxmlformats.org/package/2006/relationships"><Relationship Id="rId3" Type="http://schemas.openxmlformats.org/officeDocument/2006/relationships/tags" Target="../tags/tag241.xml"/><Relationship Id="rId2" Type="http://schemas.openxmlformats.org/officeDocument/2006/relationships/tags" Target="../tags/tag240.xml"/><Relationship Id="rId1" Type="http://schemas.openxmlformats.org/officeDocument/2006/relationships/tags" Target="../tags/tag239.xml"/><Relationship Id="rId5" Type="http://schemas.openxmlformats.org/officeDocument/2006/relationships/slideMaster" Target="../slideMasters/slideMaster3.xml"/><Relationship Id="rId4" Type="http://schemas.openxmlformats.org/officeDocument/2006/relationships/tags" Target="../tags/tag242.xml"/></Relationships>
</file>

<file path=ppt/slideLayouts/_rels/slideLayout99.xml.rels><?xml version="1.0" encoding="UTF-8" standalone="yes"?>
<Relationships xmlns="http://schemas.openxmlformats.org/package/2006/relationships"><Relationship Id="rId3" Type="http://schemas.openxmlformats.org/officeDocument/2006/relationships/tags" Target="../tags/tag245.xml"/><Relationship Id="rId2" Type="http://schemas.openxmlformats.org/officeDocument/2006/relationships/tags" Target="../tags/tag244.xml"/><Relationship Id="rId1" Type="http://schemas.openxmlformats.org/officeDocument/2006/relationships/tags" Target="../tags/tag243.xml"/><Relationship Id="rId5" Type="http://schemas.openxmlformats.org/officeDocument/2006/relationships/slideMaster" Target="../slideMasters/slideMaster3.xml"/><Relationship Id="rId4" Type="http://schemas.openxmlformats.org/officeDocument/2006/relationships/tags" Target="../tags/tag24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 Business 1">
    <p:spTree>
      <p:nvGrpSpPr>
        <p:cNvPr id="1" name=""/>
        <p:cNvGrpSpPr/>
        <p:nvPr/>
      </p:nvGrpSpPr>
      <p:grpSpPr>
        <a:xfrm>
          <a:off x="0" y="0"/>
          <a:ext cx="0" cy="0"/>
          <a:chOff x="0" y="0"/>
          <a:chExt cx="0" cy="0"/>
        </a:xfrm>
      </p:grpSpPr>
      <p:pic>
        <p:nvPicPr>
          <p:cNvPr id="1027" name="Picture 3" descr="C:\Users\cbarthol\Desktop\Charlotte Work\Tools\PPT\Empower\2019 PPT cover images\women-shaking-hands-16x9.jpg"/>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0" y="-234"/>
            <a:ext cx="12192000" cy="6859715"/>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bwMode="gray">
          <a:xfrm>
            <a:off x="0" y="-233"/>
            <a:ext cx="11117029" cy="6858312"/>
          </a:xfrm>
          <a:prstGeom prst="rect">
            <a:avLst/>
          </a:prstGeom>
          <a:gradFill flip="none" rotWithShape="1">
            <a:gsLst>
              <a:gs pos="0">
                <a:srgbClr val="FFFFFF"/>
              </a:gs>
              <a:gs pos="71000">
                <a:srgbClr val="FFFFFF">
                  <a:alpha val="75000"/>
                </a:srgbClr>
              </a:gs>
              <a:gs pos="100000">
                <a:srgbClr val="FFFFFF">
                  <a:alpha val="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3" rIns="0" bIns="45723" numCol="1" rtlCol="0" anchor="ctr" anchorCtr="0" compatLnSpc="1">
            <a:prstTxWarp prst="textNoShape">
              <a:avLst/>
            </a:prstTxWarp>
          </a:bodyPr>
          <a:lstStyle/>
          <a:p>
            <a:pPr algn="ctr" defTabSz="914196"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 name="Title"/>
          <p:cNvSpPr>
            <a:spLocks noGrp="1"/>
          </p:cNvSpPr>
          <p:nvPr>
            <p:ph type="ctrTitle" hasCustomPrompt="1"/>
          </p:nvPr>
        </p:nvSpPr>
        <p:spPr bwMode="gray">
          <a:xfrm>
            <a:off x="495301" y="1104900"/>
            <a:ext cx="7440386" cy="2735839"/>
          </a:xfrm>
        </p:spPr>
        <p:txBody>
          <a:bodyPr anchor="b"/>
          <a:lstStyle>
            <a:lvl1pPr algn="l">
              <a:defRPr sz="4800"/>
            </a:lvl1pPr>
          </a:lstStyle>
          <a:p>
            <a:r>
              <a:rPr lang="en-US" dirty="0"/>
              <a:t>Insightful presentation title in sentence case max 3 lines</a:t>
            </a:r>
          </a:p>
        </p:txBody>
      </p:sp>
      <p:sp>
        <p:nvSpPr>
          <p:cNvPr id="3" name="Subtitle"/>
          <p:cNvSpPr>
            <a:spLocks noGrp="1"/>
          </p:cNvSpPr>
          <p:nvPr>
            <p:ph type="subTitle" idx="1" hasCustomPrompt="1"/>
          </p:nvPr>
        </p:nvSpPr>
        <p:spPr bwMode="gray">
          <a:xfrm>
            <a:off x="495301" y="3924300"/>
            <a:ext cx="7440386" cy="974271"/>
          </a:xfrm>
        </p:spPr>
        <p:txBody>
          <a:bodyPr/>
          <a:lstStyle>
            <a:lvl1pPr marL="0" indent="0" algn="l">
              <a:buNone/>
              <a:defRPr sz="2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Event City or Speaker Name</a:t>
            </a:r>
          </a:p>
        </p:txBody>
      </p:sp>
      <p:sp>
        <p:nvSpPr>
          <p:cNvPr id="11" name="Date"/>
          <p:cNvSpPr>
            <a:spLocks noGrp="1"/>
          </p:cNvSpPr>
          <p:nvPr>
            <p:ph type="body" sz="quarter" idx="13" hasCustomPrompt="1"/>
          </p:nvPr>
        </p:nvSpPr>
        <p:spPr bwMode="gray">
          <a:xfrm>
            <a:off x="495300" y="4990648"/>
            <a:ext cx="7440011" cy="702582"/>
          </a:xfrm>
        </p:spPr>
        <p:txBody>
          <a:bodyPr/>
          <a:lstStyle>
            <a:lvl1pPr>
              <a:defRPr>
                <a:solidFill>
                  <a:schemeClr val="tx1"/>
                </a:solidFill>
              </a:defRPr>
            </a:lvl1pPr>
          </a:lstStyle>
          <a:p>
            <a:pPr lvl="0"/>
            <a:r>
              <a:rPr lang="en-US" dirty="0"/>
              <a:t>Month DD, YYYY</a:t>
            </a:r>
          </a:p>
        </p:txBody>
      </p:sp>
      <p:sp>
        <p:nvSpPr>
          <p:cNvPr id="6" name="MIO_LOGOPLACEHOLDER#LowerLeftMediumWide" hidden="1"/>
          <p:cNvSpPr/>
          <p:nvPr/>
        </p:nvSpPr>
        <p:spPr>
          <a:xfrm>
            <a:off x="583916" y="5841607"/>
            <a:ext cx="584484" cy="632692"/>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5" name="Rectangle 4" hidden="1"/>
          <p:cNvSpPr/>
          <p:nvPr>
            <p:custDataLst>
              <p:tags r:id="rId1"/>
            </p:custDataLst>
          </p:nvPr>
        </p:nvSpPr>
        <p:spPr>
          <a:xfrm>
            <a:off x="426027" y="5744066"/>
            <a:ext cx="3241964" cy="9351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14" name="Rectangle 13" hidden="1"/>
          <p:cNvSpPr/>
          <p:nvPr>
            <p:custDataLst>
              <p:tags r:id="rId2"/>
            </p:custDataLst>
          </p:nvPr>
        </p:nvSpPr>
        <p:spPr>
          <a:xfrm>
            <a:off x="457200" y="415636"/>
            <a:ext cx="7658100" cy="52993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pic>
        <p:nvPicPr>
          <p:cNvPr id="15" name="Picture 2" descr="C:\Users\cbarthol\Desktop\Charlotte Work\Tools\PPT\Empower\Logo EMFs\OPTUM_®_4c.emf"/>
          <p:cNvPicPr>
            <a:picLocks noChangeAspect="1" noChangeArrowheads="1"/>
          </p:cNvPicPr>
          <p:nvPr userDrawn="1">
            <p:custDataLst>
              <p:tags r:id="rId3"/>
            </p:custDataLst>
          </p:nvPr>
        </p:nvPicPr>
        <p:blipFill>
          <a:blip r:embed="rId6">
            <a:extLst>
              <a:ext uri="{28A0092B-C50C-407E-A947-70E740481C1C}">
                <a14:useLocalDpi xmlns:a14="http://schemas.microsoft.com/office/drawing/2010/main" val="0"/>
              </a:ext>
            </a:extLst>
          </a:blip>
          <a:srcRect/>
          <a:stretch>
            <a:fillRect/>
          </a:stretch>
        </p:blipFill>
        <p:spPr bwMode="auto">
          <a:xfrm>
            <a:off x="583916" y="5843363"/>
            <a:ext cx="2092117" cy="6309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9202734"/>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 Veteran 1">
    <p:spTree>
      <p:nvGrpSpPr>
        <p:cNvPr id="1" name=""/>
        <p:cNvGrpSpPr/>
        <p:nvPr/>
      </p:nvGrpSpPr>
      <p:grpSpPr>
        <a:xfrm>
          <a:off x="0" y="0"/>
          <a:ext cx="0" cy="0"/>
          <a:chOff x="0" y="0"/>
          <a:chExt cx="0" cy="0"/>
        </a:xfrm>
      </p:grpSpPr>
      <p:pic>
        <p:nvPicPr>
          <p:cNvPr id="10242" name="Picture 2" descr="C:\Users\cbarthol\Desktop\Charlotte Work\Tools\PPT\Empower\2019 PPT cover images\10-military-navy-man-doctor-16x9.jpg"/>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0" y="-1"/>
            <a:ext cx="12192000" cy="6859715"/>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p:cNvSpPr/>
          <p:nvPr userDrawn="1"/>
        </p:nvSpPr>
        <p:spPr bwMode="gray">
          <a:xfrm>
            <a:off x="0" y="-233"/>
            <a:ext cx="11008425" cy="6858312"/>
          </a:xfrm>
          <a:prstGeom prst="rect">
            <a:avLst/>
          </a:prstGeom>
          <a:gradFill flip="none" rotWithShape="1">
            <a:gsLst>
              <a:gs pos="0">
                <a:srgbClr val="FFFFFF"/>
              </a:gs>
              <a:gs pos="56000">
                <a:srgbClr val="FFFFFF">
                  <a:alpha val="75000"/>
                </a:srgbClr>
              </a:gs>
              <a:gs pos="100000">
                <a:srgbClr val="FFFFFF">
                  <a:alpha val="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3" rIns="0" bIns="45723" numCol="1" rtlCol="0" anchor="ctr" anchorCtr="0" compatLnSpc="1">
            <a:prstTxWarp prst="textNoShape">
              <a:avLst/>
            </a:prstTxWarp>
          </a:bodyPr>
          <a:lstStyle/>
          <a:p>
            <a:pPr algn="ctr" defTabSz="914196"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 name="Title"/>
          <p:cNvSpPr>
            <a:spLocks noGrp="1"/>
          </p:cNvSpPr>
          <p:nvPr>
            <p:ph type="ctrTitle" hasCustomPrompt="1"/>
          </p:nvPr>
        </p:nvSpPr>
        <p:spPr bwMode="gray">
          <a:xfrm>
            <a:off x="495301" y="1104900"/>
            <a:ext cx="7440386" cy="2735839"/>
          </a:xfrm>
        </p:spPr>
        <p:txBody>
          <a:bodyPr anchor="b"/>
          <a:lstStyle>
            <a:lvl1pPr algn="l">
              <a:defRPr sz="4800"/>
            </a:lvl1pPr>
          </a:lstStyle>
          <a:p>
            <a:r>
              <a:rPr lang="en-US" dirty="0"/>
              <a:t>Insightful presentation title in sentence case max 3 lines</a:t>
            </a:r>
          </a:p>
        </p:txBody>
      </p:sp>
      <p:sp>
        <p:nvSpPr>
          <p:cNvPr id="3" name="Subtitle"/>
          <p:cNvSpPr>
            <a:spLocks noGrp="1"/>
          </p:cNvSpPr>
          <p:nvPr>
            <p:ph type="subTitle" idx="1" hasCustomPrompt="1"/>
          </p:nvPr>
        </p:nvSpPr>
        <p:spPr bwMode="gray">
          <a:xfrm>
            <a:off x="495301" y="3924300"/>
            <a:ext cx="7440386" cy="974271"/>
          </a:xfrm>
        </p:spPr>
        <p:txBody>
          <a:bodyPr/>
          <a:lstStyle>
            <a:lvl1pPr marL="0" indent="0" algn="l">
              <a:buNone/>
              <a:defRPr sz="2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Event City or Speaker Name</a:t>
            </a:r>
          </a:p>
        </p:txBody>
      </p:sp>
      <p:sp>
        <p:nvSpPr>
          <p:cNvPr id="11" name="Date"/>
          <p:cNvSpPr>
            <a:spLocks noGrp="1"/>
          </p:cNvSpPr>
          <p:nvPr>
            <p:ph type="body" sz="quarter" idx="13" hasCustomPrompt="1"/>
          </p:nvPr>
        </p:nvSpPr>
        <p:spPr bwMode="gray">
          <a:xfrm>
            <a:off x="495300" y="4990648"/>
            <a:ext cx="7440011" cy="702582"/>
          </a:xfrm>
        </p:spPr>
        <p:txBody>
          <a:bodyPr/>
          <a:lstStyle>
            <a:lvl1pPr>
              <a:defRPr>
                <a:solidFill>
                  <a:schemeClr val="tx1"/>
                </a:solidFill>
              </a:defRPr>
            </a:lvl1pPr>
          </a:lstStyle>
          <a:p>
            <a:pPr lvl="0"/>
            <a:r>
              <a:rPr lang="en-US" dirty="0"/>
              <a:t>Month DD, YYYY</a:t>
            </a:r>
          </a:p>
        </p:txBody>
      </p:sp>
      <p:sp>
        <p:nvSpPr>
          <p:cNvPr id="30" name="MIO_LOGOPLACEHOLDER#LowerLeftMediumWide" hidden="1"/>
          <p:cNvSpPr/>
          <p:nvPr/>
        </p:nvSpPr>
        <p:spPr>
          <a:xfrm>
            <a:off x="583916" y="5841607"/>
            <a:ext cx="584484" cy="632692"/>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12" name="Rectangle 11" hidden="1"/>
          <p:cNvSpPr/>
          <p:nvPr>
            <p:custDataLst>
              <p:tags r:id="rId1"/>
            </p:custDataLst>
          </p:nvPr>
        </p:nvSpPr>
        <p:spPr>
          <a:xfrm>
            <a:off x="426027" y="5744066"/>
            <a:ext cx="3241964" cy="9351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14" name="Rectangle 13" hidden="1"/>
          <p:cNvSpPr/>
          <p:nvPr>
            <p:custDataLst>
              <p:tags r:id="rId2"/>
            </p:custDataLst>
          </p:nvPr>
        </p:nvSpPr>
        <p:spPr>
          <a:xfrm>
            <a:off x="457200" y="415636"/>
            <a:ext cx="7658100" cy="52993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pic>
        <p:nvPicPr>
          <p:cNvPr id="16" name="Picture 2" descr="C:\Users\cbarthol\Desktop\Charlotte Work\Tools\PPT\Empower\Logo EMFs\OPTUM_®_4c.emf"/>
          <p:cNvPicPr>
            <a:picLocks noChangeAspect="1" noChangeArrowheads="1"/>
          </p:cNvPicPr>
          <p:nvPr userDrawn="1">
            <p:custDataLst>
              <p:tags r:id="rId3"/>
            </p:custDataLst>
          </p:nvPr>
        </p:nvPicPr>
        <p:blipFill>
          <a:blip r:embed="rId6">
            <a:extLst>
              <a:ext uri="{28A0092B-C50C-407E-A947-70E740481C1C}">
                <a14:useLocalDpi xmlns:a14="http://schemas.microsoft.com/office/drawing/2010/main" val="0"/>
              </a:ext>
            </a:extLst>
          </a:blip>
          <a:srcRect/>
          <a:stretch>
            <a:fillRect/>
          </a:stretch>
        </p:blipFill>
        <p:spPr bwMode="auto">
          <a:xfrm>
            <a:off x="583916" y="5843363"/>
            <a:ext cx="2092117" cy="6309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0264254"/>
      </p:ext>
    </p:extLst>
  </p:cSld>
  <p:clrMapOvr>
    <a:masterClrMapping/>
  </p:clrMapOvr>
  <p:timing>
    <p:tnLst>
      <p:par>
        <p:cT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5 Row Icon">
    <p:spTree>
      <p:nvGrpSpPr>
        <p:cNvPr id="1" name=""/>
        <p:cNvGrpSpPr/>
        <p:nvPr/>
      </p:nvGrpSpPr>
      <p:grpSpPr>
        <a:xfrm>
          <a:off x="0" y="0"/>
          <a:ext cx="0" cy="0"/>
          <a:chOff x="0" y="0"/>
          <a:chExt cx="0" cy="0"/>
        </a:xfrm>
      </p:grpSpPr>
      <p:sp>
        <p:nvSpPr>
          <p:cNvPr id="16" name="Text 5"/>
          <p:cNvSpPr>
            <a:spLocks noGrp="1"/>
          </p:cNvSpPr>
          <p:nvPr>
            <p:ph type="body" sz="quarter" idx="24" hasCustomPrompt="1"/>
          </p:nvPr>
        </p:nvSpPr>
        <p:spPr>
          <a:xfrm>
            <a:off x="1632857" y="5133905"/>
            <a:ext cx="10178143" cy="768096"/>
          </a:xfrm>
        </p:spPr>
        <p:txBody>
          <a:bodyPr lIns="137160" tIns="91440" rIns="137160" bIns="91440"/>
          <a:lstStyle>
            <a:lvl1pPr>
              <a:defRPr sz="1600"/>
            </a:lvl1pPr>
            <a:lvl2pPr>
              <a:defRPr sz="1400"/>
            </a:lvl2pPr>
          </a:lstStyle>
          <a:p>
            <a:pPr lvl="0"/>
            <a:r>
              <a:rPr lang="en-US" dirty="0" smtClean="0"/>
              <a:t>Level 1 text is 16 </a:t>
            </a:r>
            <a:r>
              <a:rPr lang="en-US" dirty="0" err="1" smtClean="0"/>
              <a:t>pt</a:t>
            </a:r>
            <a:r>
              <a:rPr lang="en-US" dirty="0" smtClean="0"/>
              <a:t>, hit return then Tab to get to level 2 – 14 </a:t>
            </a:r>
            <a:r>
              <a:rPr lang="en-US" dirty="0" err="1" smtClean="0"/>
              <a:t>pt</a:t>
            </a:r>
            <a:r>
              <a:rPr lang="en-US" dirty="0" smtClean="0"/>
              <a:t> gray</a:t>
            </a:r>
            <a:endParaRPr lang="en-US" dirty="0"/>
          </a:p>
          <a:p>
            <a:pPr lvl="1"/>
            <a:r>
              <a:rPr lang="en-US" dirty="0"/>
              <a:t>Second level</a:t>
            </a:r>
          </a:p>
        </p:txBody>
      </p:sp>
      <p:sp>
        <p:nvSpPr>
          <p:cNvPr id="15" name="Header 5"/>
          <p:cNvSpPr>
            <a:spLocks noGrp="1"/>
          </p:cNvSpPr>
          <p:nvPr>
            <p:ph type="body" sz="quarter" idx="23" hasCustomPrompt="1"/>
          </p:nvPr>
        </p:nvSpPr>
        <p:spPr>
          <a:xfrm>
            <a:off x="495300" y="5143150"/>
            <a:ext cx="1050471" cy="768096"/>
          </a:xfrm>
          <a:solidFill>
            <a:srgbClr val="A22B38"/>
          </a:solidFill>
        </p:spPr>
        <p:txBody>
          <a:bodyPr lIns="137160" tIns="45720" rIns="137160" bIns="45720" anchor="ctr"/>
          <a:lstStyle>
            <a:lvl1pPr marL="0" indent="0" algn="ctr" defTabSz="685800" rtl="0" eaLnBrk="1" latinLnBrk="0" hangingPunct="1">
              <a:lnSpc>
                <a:spcPct val="90000"/>
              </a:lnSpc>
              <a:spcBef>
                <a:spcPts val="0"/>
              </a:spcBef>
              <a:spcAft>
                <a:spcPts val="0"/>
              </a:spcAft>
              <a:buFont typeface="Arial" panose="020B0604020202020204" pitchFamily="34" charset="0"/>
              <a:buChar char="​"/>
              <a:defRPr lang="en-US" sz="900" kern="1200" baseline="0" dirty="0">
                <a:solidFill>
                  <a:schemeClr val="bg1"/>
                </a:solidFill>
                <a:latin typeface="+mn-lt"/>
                <a:ea typeface="+mn-ea"/>
                <a:cs typeface="+mn-cs"/>
              </a:defRPr>
            </a:lvl1pPr>
          </a:lstStyle>
          <a:p>
            <a:pPr marL="0" lvl="0" indent="0" algn="ctr" defTabSz="685800" rtl="0" eaLnBrk="1" latinLnBrk="0" hangingPunct="1">
              <a:lnSpc>
                <a:spcPct val="90000"/>
              </a:lnSpc>
              <a:spcBef>
                <a:spcPts val="0"/>
              </a:spcBef>
              <a:spcAft>
                <a:spcPts val="0"/>
              </a:spcAft>
              <a:buFont typeface="Arial" panose="020B0604020202020204" pitchFamily="34" charset="0"/>
              <a:buChar char="​"/>
            </a:pPr>
            <a:r>
              <a:rPr lang="en-US" dirty="0" smtClean="0"/>
              <a:t>[Delete this text  and place icon here]</a:t>
            </a:r>
          </a:p>
        </p:txBody>
      </p:sp>
      <p:sp>
        <p:nvSpPr>
          <p:cNvPr id="14" name="Text 4"/>
          <p:cNvSpPr>
            <a:spLocks noGrp="1"/>
          </p:cNvSpPr>
          <p:nvPr>
            <p:ph type="body" sz="quarter" idx="22" hasCustomPrompt="1"/>
          </p:nvPr>
        </p:nvSpPr>
        <p:spPr>
          <a:xfrm>
            <a:off x="1629229" y="4315792"/>
            <a:ext cx="10178143" cy="768096"/>
          </a:xfrm>
        </p:spPr>
        <p:txBody>
          <a:bodyPr lIns="137160" tIns="91440" rIns="137160" bIns="91440"/>
          <a:lstStyle>
            <a:lvl1pPr>
              <a:defRPr sz="1600"/>
            </a:lvl1pPr>
            <a:lvl2pPr>
              <a:defRPr sz="1400"/>
            </a:lvl2pPr>
          </a:lstStyle>
          <a:p>
            <a:pPr lvl="0"/>
            <a:r>
              <a:rPr lang="en-US" dirty="0" smtClean="0"/>
              <a:t>Level 1 text is 16 </a:t>
            </a:r>
            <a:r>
              <a:rPr lang="en-US" dirty="0" err="1" smtClean="0"/>
              <a:t>pt</a:t>
            </a:r>
            <a:r>
              <a:rPr lang="en-US" dirty="0" smtClean="0"/>
              <a:t>, hit return then Tab to get to level 2 – 14 </a:t>
            </a:r>
            <a:r>
              <a:rPr lang="en-US" dirty="0" err="1" smtClean="0"/>
              <a:t>pt</a:t>
            </a:r>
            <a:r>
              <a:rPr lang="en-US" dirty="0" smtClean="0"/>
              <a:t> gray</a:t>
            </a:r>
            <a:endParaRPr lang="en-US" dirty="0"/>
          </a:p>
          <a:p>
            <a:pPr lvl="1"/>
            <a:r>
              <a:rPr lang="en-US" dirty="0"/>
              <a:t>Second level</a:t>
            </a:r>
          </a:p>
        </p:txBody>
      </p:sp>
      <p:sp>
        <p:nvSpPr>
          <p:cNvPr id="13" name="Header 4"/>
          <p:cNvSpPr>
            <a:spLocks noGrp="1"/>
          </p:cNvSpPr>
          <p:nvPr>
            <p:ph type="body" sz="quarter" idx="21" hasCustomPrompt="1"/>
          </p:nvPr>
        </p:nvSpPr>
        <p:spPr>
          <a:xfrm>
            <a:off x="495300" y="4322728"/>
            <a:ext cx="1050471" cy="768096"/>
          </a:xfrm>
          <a:solidFill>
            <a:schemeClr val="accent1"/>
          </a:solidFill>
        </p:spPr>
        <p:txBody>
          <a:bodyPr lIns="137160" tIns="45720" rIns="137160" bIns="45720" anchor="ctr"/>
          <a:lstStyle>
            <a:lvl1pPr marL="0" indent="0" algn="ctr" defTabSz="685800" rtl="0" eaLnBrk="1" latinLnBrk="0" hangingPunct="1">
              <a:lnSpc>
                <a:spcPct val="90000"/>
              </a:lnSpc>
              <a:spcBef>
                <a:spcPts val="0"/>
              </a:spcBef>
              <a:spcAft>
                <a:spcPts val="0"/>
              </a:spcAft>
              <a:buFont typeface="Arial" panose="020B0604020202020204" pitchFamily="34" charset="0"/>
              <a:buChar char="​"/>
              <a:defRPr lang="en-US" sz="900" kern="1200" baseline="0" dirty="0">
                <a:solidFill>
                  <a:schemeClr val="bg1"/>
                </a:solidFill>
                <a:latin typeface="+mn-lt"/>
                <a:ea typeface="+mn-ea"/>
                <a:cs typeface="+mn-cs"/>
              </a:defRPr>
            </a:lvl1pPr>
          </a:lstStyle>
          <a:p>
            <a:pPr marL="0" lvl="0" indent="0" algn="ctr" defTabSz="685800" rtl="0" eaLnBrk="1" latinLnBrk="0" hangingPunct="1">
              <a:lnSpc>
                <a:spcPct val="90000"/>
              </a:lnSpc>
              <a:spcBef>
                <a:spcPts val="0"/>
              </a:spcBef>
              <a:spcAft>
                <a:spcPts val="0"/>
              </a:spcAft>
              <a:buFont typeface="Arial" panose="020B0604020202020204" pitchFamily="34" charset="0"/>
              <a:buChar char="​"/>
            </a:pPr>
            <a:r>
              <a:rPr lang="en-US" dirty="0" smtClean="0"/>
              <a:t>[Delete this text  and place icon here]</a:t>
            </a:r>
          </a:p>
        </p:txBody>
      </p:sp>
      <p:sp>
        <p:nvSpPr>
          <p:cNvPr id="26" name="Text 3"/>
          <p:cNvSpPr>
            <a:spLocks noGrp="1"/>
          </p:cNvSpPr>
          <p:nvPr>
            <p:ph type="body" sz="quarter" idx="20" hasCustomPrompt="1"/>
          </p:nvPr>
        </p:nvSpPr>
        <p:spPr>
          <a:xfrm>
            <a:off x="1632857" y="3497680"/>
            <a:ext cx="10178143" cy="768096"/>
          </a:xfrm>
        </p:spPr>
        <p:txBody>
          <a:bodyPr lIns="137160" tIns="91440" rIns="137160" bIns="91440"/>
          <a:lstStyle>
            <a:lvl1pPr>
              <a:defRPr sz="1600"/>
            </a:lvl1pPr>
            <a:lvl2pPr>
              <a:defRPr sz="1400"/>
            </a:lvl2pPr>
          </a:lstStyle>
          <a:p>
            <a:pPr lvl="0"/>
            <a:r>
              <a:rPr lang="en-US" dirty="0" smtClean="0"/>
              <a:t>Level 1 text is 16 </a:t>
            </a:r>
            <a:r>
              <a:rPr lang="en-US" dirty="0" err="1" smtClean="0"/>
              <a:t>pt</a:t>
            </a:r>
            <a:r>
              <a:rPr lang="en-US" dirty="0" smtClean="0"/>
              <a:t>, hit return then Tab to get to level 2 – 14 </a:t>
            </a:r>
            <a:r>
              <a:rPr lang="en-US" dirty="0" err="1" smtClean="0"/>
              <a:t>pt</a:t>
            </a:r>
            <a:r>
              <a:rPr lang="en-US" dirty="0" smtClean="0"/>
              <a:t> gray</a:t>
            </a:r>
            <a:endParaRPr lang="en-US" dirty="0"/>
          </a:p>
          <a:p>
            <a:pPr lvl="1"/>
            <a:r>
              <a:rPr lang="en-US" dirty="0"/>
              <a:t>Second level</a:t>
            </a:r>
          </a:p>
        </p:txBody>
      </p:sp>
      <p:sp>
        <p:nvSpPr>
          <p:cNvPr id="29" name="Header 3"/>
          <p:cNvSpPr>
            <a:spLocks noGrp="1"/>
          </p:cNvSpPr>
          <p:nvPr>
            <p:ph type="body" sz="quarter" idx="17" hasCustomPrompt="1"/>
          </p:nvPr>
        </p:nvSpPr>
        <p:spPr>
          <a:xfrm>
            <a:off x="495300" y="3502304"/>
            <a:ext cx="1050471" cy="768096"/>
          </a:xfrm>
          <a:solidFill>
            <a:schemeClr val="accent4"/>
          </a:solidFill>
        </p:spPr>
        <p:txBody>
          <a:bodyPr lIns="137160" tIns="45720" rIns="137160" bIns="45720" anchor="ctr"/>
          <a:lstStyle>
            <a:lvl1pPr marL="0" indent="0" algn="ctr" defTabSz="685800" rtl="0" eaLnBrk="1" latinLnBrk="0" hangingPunct="1">
              <a:lnSpc>
                <a:spcPct val="90000"/>
              </a:lnSpc>
              <a:spcBef>
                <a:spcPts val="0"/>
              </a:spcBef>
              <a:spcAft>
                <a:spcPts val="0"/>
              </a:spcAft>
              <a:buFont typeface="Arial" panose="020B0604020202020204" pitchFamily="34" charset="0"/>
              <a:buChar char="​"/>
              <a:defRPr lang="en-US" sz="900" kern="1200" baseline="0" dirty="0">
                <a:solidFill>
                  <a:schemeClr val="bg1"/>
                </a:solidFill>
                <a:latin typeface="+mn-lt"/>
                <a:ea typeface="+mn-ea"/>
                <a:cs typeface="+mn-cs"/>
              </a:defRPr>
            </a:lvl1pPr>
          </a:lstStyle>
          <a:p>
            <a:pPr marL="0" lvl="0" indent="0" algn="ctr" defTabSz="685800" rtl="0" eaLnBrk="1" latinLnBrk="0" hangingPunct="1">
              <a:lnSpc>
                <a:spcPct val="90000"/>
              </a:lnSpc>
              <a:spcBef>
                <a:spcPts val="0"/>
              </a:spcBef>
              <a:spcAft>
                <a:spcPts val="0"/>
              </a:spcAft>
              <a:buFont typeface="Arial" panose="020B0604020202020204" pitchFamily="34" charset="0"/>
              <a:buChar char="​"/>
            </a:pPr>
            <a:r>
              <a:rPr lang="en-US" dirty="0" smtClean="0"/>
              <a:t>[Delete this text  and place icon here]</a:t>
            </a:r>
          </a:p>
        </p:txBody>
      </p:sp>
      <p:sp>
        <p:nvSpPr>
          <p:cNvPr id="25" name="Text 2"/>
          <p:cNvSpPr>
            <a:spLocks noGrp="1"/>
          </p:cNvSpPr>
          <p:nvPr>
            <p:ph type="body" sz="quarter" idx="19" hasCustomPrompt="1"/>
          </p:nvPr>
        </p:nvSpPr>
        <p:spPr>
          <a:xfrm>
            <a:off x="1632857" y="2679568"/>
            <a:ext cx="10178143" cy="768096"/>
          </a:xfrm>
        </p:spPr>
        <p:txBody>
          <a:bodyPr lIns="137160" tIns="91440" rIns="137160" bIns="91440"/>
          <a:lstStyle>
            <a:lvl1pPr>
              <a:defRPr sz="1600"/>
            </a:lvl1pPr>
            <a:lvl2pPr>
              <a:defRPr sz="1400"/>
            </a:lvl2pPr>
          </a:lstStyle>
          <a:p>
            <a:pPr lvl="0"/>
            <a:r>
              <a:rPr lang="en-US" dirty="0" smtClean="0"/>
              <a:t>Level 1 text is 16 </a:t>
            </a:r>
            <a:r>
              <a:rPr lang="en-US" dirty="0" err="1" smtClean="0"/>
              <a:t>pt</a:t>
            </a:r>
            <a:r>
              <a:rPr lang="en-US" dirty="0" smtClean="0"/>
              <a:t>, hit return then Tab to get to level 2 – 14 </a:t>
            </a:r>
            <a:r>
              <a:rPr lang="en-US" dirty="0" err="1" smtClean="0"/>
              <a:t>pt</a:t>
            </a:r>
            <a:r>
              <a:rPr lang="en-US" dirty="0" smtClean="0"/>
              <a:t> gray</a:t>
            </a:r>
            <a:endParaRPr lang="en-US" dirty="0"/>
          </a:p>
          <a:p>
            <a:pPr lvl="1"/>
            <a:r>
              <a:rPr lang="en-US" dirty="0"/>
              <a:t>Second level</a:t>
            </a:r>
          </a:p>
        </p:txBody>
      </p:sp>
      <p:sp>
        <p:nvSpPr>
          <p:cNvPr id="28" name="Header 2"/>
          <p:cNvSpPr>
            <a:spLocks noGrp="1"/>
          </p:cNvSpPr>
          <p:nvPr>
            <p:ph type="body" sz="quarter" idx="16" hasCustomPrompt="1"/>
          </p:nvPr>
        </p:nvSpPr>
        <p:spPr>
          <a:xfrm>
            <a:off x="495300" y="2681880"/>
            <a:ext cx="1050471" cy="768096"/>
          </a:xfrm>
          <a:solidFill>
            <a:schemeClr val="accent2"/>
          </a:solidFill>
        </p:spPr>
        <p:txBody>
          <a:bodyPr lIns="137160" tIns="45720" rIns="137160" bIns="45720" anchor="ctr"/>
          <a:lstStyle>
            <a:lvl1pPr marL="0" indent="0" algn="ctr" defTabSz="685800" rtl="0" eaLnBrk="1" latinLnBrk="0" hangingPunct="1">
              <a:lnSpc>
                <a:spcPct val="90000"/>
              </a:lnSpc>
              <a:spcBef>
                <a:spcPts val="0"/>
              </a:spcBef>
              <a:spcAft>
                <a:spcPts val="0"/>
              </a:spcAft>
              <a:buFont typeface="Arial" panose="020B0604020202020204" pitchFamily="34" charset="0"/>
              <a:buChar char="​"/>
              <a:defRPr lang="en-US" sz="900" kern="1200" baseline="0" dirty="0">
                <a:solidFill>
                  <a:schemeClr val="bg1"/>
                </a:solidFill>
                <a:latin typeface="+mn-lt"/>
                <a:ea typeface="+mn-ea"/>
                <a:cs typeface="+mn-cs"/>
              </a:defRPr>
            </a:lvl1pPr>
          </a:lstStyle>
          <a:p>
            <a:pPr marL="0" lvl="0" indent="0" algn="ctr" defTabSz="685800" rtl="0" eaLnBrk="1" latinLnBrk="0" hangingPunct="1">
              <a:lnSpc>
                <a:spcPct val="90000"/>
              </a:lnSpc>
              <a:spcBef>
                <a:spcPts val="0"/>
              </a:spcBef>
              <a:spcAft>
                <a:spcPts val="0"/>
              </a:spcAft>
              <a:buFont typeface="Arial" panose="020B0604020202020204" pitchFamily="34" charset="0"/>
              <a:buChar char="​"/>
            </a:pPr>
            <a:r>
              <a:rPr lang="en-US" dirty="0" smtClean="0"/>
              <a:t>[Delete this text  and place icon here]</a:t>
            </a:r>
          </a:p>
        </p:txBody>
      </p:sp>
      <p:sp>
        <p:nvSpPr>
          <p:cNvPr id="9" name="Text 1"/>
          <p:cNvSpPr>
            <a:spLocks noGrp="1"/>
          </p:cNvSpPr>
          <p:nvPr>
            <p:ph type="body" sz="quarter" idx="18" hasCustomPrompt="1"/>
          </p:nvPr>
        </p:nvSpPr>
        <p:spPr>
          <a:xfrm>
            <a:off x="1629229" y="1861456"/>
            <a:ext cx="10178143" cy="768096"/>
          </a:xfrm>
        </p:spPr>
        <p:txBody>
          <a:bodyPr lIns="137160" tIns="91440" rIns="137160" bIns="91440"/>
          <a:lstStyle>
            <a:lvl1pPr>
              <a:defRPr sz="1600"/>
            </a:lvl1pPr>
            <a:lvl2pPr>
              <a:defRPr sz="1400"/>
            </a:lvl2pPr>
          </a:lstStyle>
          <a:p>
            <a:pPr lvl="0"/>
            <a:r>
              <a:rPr lang="en-US" dirty="0"/>
              <a:t>Level 1 text is </a:t>
            </a:r>
            <a:r>
              <a:rPr lang="en-US" dirty="0" smtClean="0"/>
              <a:t>16 </a:t>
            </a:r>
            <a:r>
              <a:rPr lang="en-US" dirty="0"/>
              <a:t>pt, hit return then Tab to get to level 2 – </a:t>
            </a:r>
            <a:r>
              <a:rPr lang="en-US" dirty="0" smtClean="0"/>
              <a:t>14 </a:t>
            </a:r>
            <a:r>
              <a:rPr lang="en-US" dirty="0"/>
              <a:t>pt gray</a:t>
            </a:r>
          </a:p>
          <a:p>
            <a:pPr lvl="1"/>
            <a:r>
              <a:rPr lang="en-US" dirty="0"/>
              <a:t>Second level</a:t>
            </a:r>
          </a:p>
        </p:txBody>
      </p:sp>
      <p:sp>
        <p:nvSpPr>
          <p:cNvPr id="8" name="Header 1"/>
          <p:cNvSpPr>
            <a:spLocks noGrp="1"/>
          </p:cNvSpPr>
          <p:nvPr>
            <p:ph type="body" sz="quarter" idx="14" hasCustomPrompt="1"/>
          </p:nvPr>
        </p:nvSpPr>
        <p:spPr>
          <a:xfrm>
            <a:off x="495300" y="1861456"/>
            <a:ext cx="1050471" cy="768096"/>
          </a:xfrm>
          <a:solidFill>
            <a:schemeClr val="tx2"/>
          </a:solidFill>
        </p:spPr>
        <p:txBody>
          <a:bodyPr lIns="137160" tIns="45720" rIns="137160" bIns="45720" anchor="ctr"/>
          <a:lstStyle>
            <a:lvl1pPr marL="0" indent="0" algn="ctr" defTabSz="685800" rtl="0" eaLnBrk="1" latinLnBrk="0" hangingPunct="1">
              <a:lnSpc>
                <a:spcPct val="90000"/>
              </a:lnSpc>
              <a:spcBef>
                <a:spcPts val="0"/>
              </a:spcBef>
              <a:spcAft>
                <a:spcPts val="0"/>
              </a:spcAft>
              <a:buFont typeface="Arial" panose="020B0604020202020204" pitchFamily="34" charset="0"/>
              <a:buChar char="​"/>
              <a:defRPr lang="en-US" sz="900" kern="1200" baseline="0" dirty="0">
                <a:solidFill>
                  <a:schemeClr val="bg1"/>
                </a:solidFill>
                <a:latin typeface="+mn-lt"/>
                <a:ea typeface="+mn-ea"/>
                <a:cs typeface="+mn-cs"/>
              </a:defRPr>
            </a:lvl1pPr>
          </a:lstStyle>
          <a:p>
            <a:pPr marL="0" lvl="0" indent="0" algn="ctr" defTabSz="685800" rtl="0" eaLnBrk="1" latinLnBrk="0" hangingPunct="1">
              <a:lnSpc>
                <a:spcPct val="90000"/>
              </a:lnSpc>
              <a:spcBef>
                <a:spcPts val="0"/>
              </a:spcBef>
              <a:spcAft>
                <a:spcPts val="0"/>
              </a:spcAft>
              <a:buFont typeface="Arial" panose="020B0604020202020204" pitchFamily="34" charset="0"/>
              <a:buChar char="​"/>
            </a:pPr>
            <a:r>
              <a:rPr lang="en-US" dirty="0" smtClean="0"/>
              <a:t>[Delete this text  and place icon here]</a:t>
            </a:r>
          </a:p>
        </p:txBody>
      </p:sp>
      <p:sp>
        <p:nvSpPr>
          <p:cNvPr id="6" name="Subtitle"/>
          <p:cNvSpPr>
            <a:spLocks noGrp="1"/>
          </p:cNvSpPr>
          <p:nvPr>
            <p:ph type="body" sz="quarter" idx="13" hasCustomPrompt="1"/>
          </p:nvPr>
        </p:nvSpPr>
        <p:spPr>
          <a:xfrm>
            <a:off x="495300" y="1118282"/>
            <a:ext cx="11315700" cy="492125"/>
          </a:xfrm>
        </p:spPr>
        <p:txBody>
          <a:bodyPr/>
          <a:lstStyle>
            <a:lvl1pPr>
              <a:defRPr sz="2600">
                <a:solidFill>
                  <a:schemeClr val="accent4"/>
                </a:solidFill>
              </a:defRPr>
            </a:lvl1pPr>
          </a:lstStyle>
          <a:p>
            <a:pPr lvl="0"/>
            <a:r>
              <a:rPr lang="en-US" dirty="0"/>
              <a:t>Use this space for one line subhead if needed | One line</a:t>
            </a:r>
          </a:p>
        </p:txBody>
      </p:sp>
      <p:sp>
        <p:nvSpPr>
          <p:cNvPr id="2" name="Title"/>
          <p:cNvSpPr>
            <a:spLocks noGrp="1"/>
          </p:cNvSpPr>
          <p:nvPr>
            <p:ph type="title" hasCustomPrompt="1"/>
          </p:nvPr>
        </p:nvSpPr>
        <p:spPr/>
        <p:txBody>
          <a:bodyPr/>
          <a:lstStyle>
            <a:lvl1pPr>
              <a:defRPr/>
            </a:lvl1pPr>
          </a:lstStyle>
          <a:p>
            <a:r>
              <a:rPr lang="en-US" dirty="0"/>
              <a:t>5 row icon | Type insightful headline in sentence case | 1 line</a:t>
            </a:r>
          </a:p>
        </p:txBody>
      </p:sp>
      <p:sp>
        <p:nvSpPr>
          <p:cNvPr id="18" name="Rectangle 17" hidden="1"/>
          <p:cNvSpPr/>
          <p:nvPr userDrawn="1">
            <p:custDataLst>
              <p:tags r:id="rId1"/>
            </p:custDataLst>
          </p:nvPr>
        </p:nvSpPr>
        <p:spPr>
          <a:xfrm>
            <a:off x="457200" y="1143000"/>
            <a:ext cx="11353800" cy="48499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FFFFFF"/>
              </a:solidFill>
            </a:endParaRPr>
          </a:p>
        </p:txBody>
      </p:sp>
      <p:sp>
        <p:nvSpPr>
          <p:cNvPr id="19" name="Rectangle 18" hidden="1"/>
          <p:cNvSpPr/>
          <p:nvPr userDrawn="1">
            <p:custDataLst>
              <p:tags r:id="rId2"/>
            </p:custDataLst>
          </p:nvPr>
        </p:nvSpPr>
        <p:spPr>
          <a:xfrm>
            <a:off x="304800" y="6084051"/>
            <a:ext cx="2214664" cy="61787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FFFFFF"/>
              </a:solidFill>
            </a:endParaRPr>
          </a:p>
        </p:txBody>
      </p:sp>
      <p:sp>
        <p:nvSpPr>
          <p:cNvPr id="20" name="Rectangle 19" hidden="1"/>
          <p:cNvSpPr/>
          <p:nvPr userDrawn="1">
            <p:custDataLst>
              <p:tags r:id="rId3"/>
            </p:custDataLst>
          </p:nvPr>
        </p:nvSpPr>
        <p:spPr>
          <a:xfrm>
            <a:off x="0" y="0"/>
            <a:ext cx="12191999" cy="41801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FFFFFF"/>
              </a:solidFill>
            </a:endParaRPr>
          </a:p>
        </p:txBody>
      </p:sp>
      <p:sp>
        <p:nvSpPr>
          <p:cNvPr id="21" name="Rectangle 20" hidden="1"/>
          <p:cNvSpPr/>
          <p:nvPr userDrawn="1">
            <p:custDataLst>
              <p:tags r:id="rId4"/>
            </p:custDataLst>
          </p:nvPr>
        </p:nvSpPr>
        <p:spPr>
          <a:xfrm>
            <a:off x="5229225" y="6392987"/>
            <a:ext cx="6648450" cy="51073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FFFFFF"/>
              </a:solidFill>
            </a:endParaRPr>
          </a:p>
        </p:txBody>
      </p:sp>
      <p:sp>
        <p:nvSpPr>
          <p:cNvPr id="3" name="Date Placeholder 2"/>
          <p:cNvSpPr>
            <a:spLocks noGrp="1"/>
          </p:cNvSpPr>
          <p:nvPr>
            <p:ph type="dt" sz="half" idx="25"/>
          </p:nvPr>
        </p:nvSpPr>
        <p:spPr/>
        <p:txBody>
          <a:bodyPr/>
          <a:lstStyle/>
          <a:p>
            <a:fld id="{8293799D-22C8-428E-90D7-05A2BF168E65}" type="datetime1">
              <a:rPr lang="en-US" smtClean="0">
                <a:solidFill>
                  <a:srgbClr val="888B8D"/>
                </a:solidFill>
              </a:rPr>
              <a:pPr/>
              <a:t>11/21/2019</a:t>
            </a:fld>
            <a:endParaRPr lang="en-US" dirty="0">
              <a:solidFill>
                <a:srgbClr val="888B8D"/>
              </a:solidFill>
            </a:endParaRPr>
          </a:p>
        </p:txBody>
      </p:sp>
      <p:sp>
        <p:nvSpPr>
          <p:cNvPr id="5" name="Footer Placeholder 4"/>
          <p:cNvSpPr>
            <a:spLocks noGrp="1"/>
          </p:cNvSpPr>
          <p:nvPr>
            <p:ph type="ftr" sz="quarter" idx="26"/>
          </p:nvPr>
        </p:nvSpPr>
        <p:spPr/>
        <p:txBody>
          <a:bodyPr/>
          <a:lstStyle/>
          <a:p>
            <a:pPr algn="r"/>
            <a:r>
              <a:rPr dirty="0" smtClean="0">
                <a:solidFill>
                  <a:srgbClr val="888B8D"/>
                </a:solidFill>
              </a:rPr>
              <a:t>© 2019 Optum, Inc. All rights reserved. Confidential property of Optum. Do not distribute or reproduce without express permission from Optum.</a:t>
            </a:r>
            <a:endParaRPr dirty="0">
              <a:solidFill>
                <a:srgbClr val="888B8D"/>
              </a:solidFill>
            </a:endParaRPr>
          </a:p>
        </p:txBody>
      </p:sp>
      <p:sp>
        <p:nvSpPr>
          <p:cNvPr id="11" name="Slide Number Placeholder 10"/>
          <p:cNvSpPr>
            <a:spLocks noGrp="1"/>
          </p:cNvSpPr>
          <p:nvPr>
            <p:ph type="sldNum" sz="quarter" idx="27"/>
          </p:nvPr>
        </p:nvSpPr>
        <p:spPr/>
        <p:txBody>
          <a:bodyPr/>
          <a:lstStyle/>
          <a:p>
            <a:fld id="{901F1369-4AEB-4520-96C0-9F78886180C1}" type="slidenum">
              <a:rPr lang="en-US" smtClean="0">
                <a:solidFill>
                  <a:srgbClr val="888B8D"/>
                </a:solidFill>
              </a:rPr>
              <a:pPr/>
              <a:t>‹#›</a:t>
            </a:fld>
            <a:endParaRPr lang="en-US" dirty="0">
              <a:solidFill>
                <a:srgbClr val="888B8D"/>
              </a:solidFill>
            </a:endParaRPr>
          </a:p>
        </p:txBody>
      </p:sp>
    </p:spTree>
    <p:extLst>
      <p:ext uri="{BB962C8B-B14F-4D97-AF65-F5344CB8AC3E}">
        <p14:creationId xmlns:p14="http://schemas.microsoft.com/office/powerpoint/2010/main" val="791440695"/>
      </p:ext>
    </p:extLst>
  </p:cSld>
  <p:clrMapOvr>
    <a:masterClrMapping/>
  </p:clrMapOvr>
  <p:timing>
    <p:tnLst>
      <p:par>
        <p:cT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3 Row Photo">
    <p:spTree>
      <p:nvGrpSpPr>
        <p:cNvPr id="1" name=""/>
        <p:cNvGrpSpPr/>
        <p:nvPr/>
      </p:nvGrpSpPr>
      <p:grpSpPr>
        <a:xfrm>
          <a:off x="0" y="0"/>
          <a:ext cx="0" cy="0"/>
          <a:chOff x="0" y="0"/>
          <a:chExt cx="0" cy="0"/>
        </a:xfrm>
      </p:grpSpPr>
      <p:sp>
        <p:nvSpPr>
          <p:cNvPr id="11" name="Image Placeholder">
            <a:extLst>
              <a:ext uri="{FF2B5EF4-FFF2-40B4-BE49-F238E27FC236}">
                <a16:creationId xmlns:a16="http://schemas.microsoft.com/office/drawing/2014/main" xmlns="" id="{197EC4EA-E5E8-44D0-9F07-91A93F17A783}"/>
              </a:ext>
            </a:extLst>
          </p:cNvPr>
          <p:cNvSpPr>
            <a:spLocks noGrp="1"/>
          </p:cNvSpPr>
          <p:nvPr>
            <p:ph type="pic" sz="quarter" idx="21" hasCustomPrompt="1"/>
          </p:nvPr>
        </p:nvSpPr>
        <p:spPr>
          <a:xfrm>
            <a:off x="8012113" y="1862138"/>
            <a:ext cx="3795712" cy="4041775"/>
          </a:xfrm>
          <a:blipFill>
            <a:blip r:embed="rId6"/>
            <a:stretch>
              <a:fillRect l="-425" t="-6228" r="636" b="-1156"/>
            </a:stretch>
          </a:blipFill>
        </p:spPr>
        <p:txBody>
          <a:bodyPr tIns="457200"/>
          <a:lstStyle>
            <a:lvl1pPr algn="ctr">
              <a:defRPr>
                <a:solidFill>
                  <a:schemeClr val="accent2"/>
                </a:solidFill>
              </a:defRPr>
            </a:lvl1pPr>
          </a:lstStyle>
          <a:p>
            <a:r>
              <a:rPr lang="en-US" dirty="0"/>
              <a:t> </a:t>
            </a:r>
          </a:p>
        </p:txBody>
      </p:sp>
      <p:sp>
        <p:nvSpPr>
          <p:cNvPr id="9" name="Text 1"/>
          <p:cNvSpPr>
            <a:spLocks noGrp="1"/>
          </p:cNvSpPr>
          <p:nvPr>
            <p:ph type="body" sz="quarter" idx="18" hasCustomPrompt="1"/>
          </p:nvPr>
        </p:nvSpPr>
        <p:spPr>
          <a:xfrm>
            <a:off x="495299" y="1861456"/>
            <a:ext cx="7429501" cy="1280160"/>
          </a:xfrm>
          <a:solidFill>
            <a:srgbClr val="EAEAEA"/>
          </a:solidFill>
        </p:spPr>
        <p:txBody>
          <a:bodyPr lIns="137160" tIns="91440" rIns="137160" bIns="91440"/>
          <a:lstStyle>
            <a:lvl1pPr>
              <a:defRPr sz="1800">
                <a:solidFill>
                  <a:schemeClr val="tx1"/>
                </a:solidFill>
              </a:defRPr>
            </a:lvl1pPr>
            <a:lvl2pPr>
              <a:defRPr sz="1600">
                <a:solidFill>
                  <a:schemeClr val="tx1"/>
                </a:solidFill>
              </a:defRPr>
            </a:lvl2pPr>
          </a:lstStyle>
          <a:p>
            <a:pPr lvl="0"/>
            <a:r>
              <a:rPr lang="en-US" dirty="0"/>
              <a:t>Level 1 text is gray 18 pt, hit return then Tab to get to level 2 – 16 pt gray</a:t>
            </a:r>
          </a:p>
          <a:p>
            <a:pPr lvl="1"/>
            <a:r>
              <a:rPr lang="en-US" dirty="0"/>
              <a:t>Second level</a:t>
            </a:r>
          </a:p>
        </p:txBody>
      </p:sp>
      <p:sp>
        <p:nvSpPr>
          <p:cNvPr id="25" name="Text 2"/>
          <p:cNvSpPr>
            <a:spLocks noGrp="1"/>
          </p:cNvSpPr>
          <p:nvPr>
            <p:ph type="body" sz="quarter" idx="19" hasCustomPrompt="1"/>
          </p:nvPr>
        </p:nvSpPr>
        <p:spPr>
          <a:xfrm>
            <a:off x="495299" y="3242808"/>
            <a:ext cx="7429501" cy="1280160"/>
          </a:xfrm>
          <a:solidFill>
            <a:srgbClr val="EAEAEA"/>
          </a:solidFill>
        </p:spPr>
        <p:txBody>
          <a:bodyPr lIns="137160" tIns="91440" rIns="137160" bIns="91440"/>
          <a:lstStyle>
            <a:lvl1pPr>
              <a:defRPr sz="1800">
                <a:solidFill>
                  <a:schemeClr val="tx1"/>
                </a:solidFill>
              </a:defRPr>
            </a:lvl1pPr>
            <a:lvl2pPr>
              <a:defRPr sz="1600">
                <a:solidFill>
                  <a:schemeClr val="tx1"/>
                </a:solidFill>
              </a:defRPr>
            </a:lvl2pPr>
          </a:lstStyle>
          <a:p>
            <a:pPr lvl="0"/>
            <a:r>
              <a:rPr lang="en-US" dirty="0"/>
              <a:t>Level 1 text is gray 18 pt, hit return then Tab to get to level 2 – 16 pt gray</a:t>
            </a:r>
          </a:p>
          <a:p>
            <a:pPr lvl="1"/>
            <a:r>
              <a:rPr lang="en-US" dirty="0"/>
              <a:t>Second level</a:t>
            </a:r>
          </a:p>
        </p:txBody>
      </p:sp>
      <p:sp>
        <p:nvSpPr>
          <p:cNvPr id="26" name="Text 3"/>
          <p:cNvSpPr>
            <a:spLocks noGrp="1"/>
          </p:cNvSpPr>
          <p:nvPr>
            <p:ph type="body" sz="quarter" idx="20" hasCustomPrompt="1"/>
          </p:nvPr>
        </p:nvSpPr>
        <p:spPr>
          <a:xfrm>
            <a:off x="495299" y="4624161"/>
            <a:ext cx="7429501" cy="1280160"/>
          </a:xfrm>
          <a:solidFill>
            <a:srgbClr val="EAEAEA"/>
          </a:solidFill>
        </p:spPr>
        <p:txBody>
          <a:bodyPr lIns="137160" tIns="91440" rIns="137160" bIns="91440"/>
          <a:lstStyle>
            <a:lvl1pPr>
              <a:defRPr sz="1800">
                <a:solidFill>
                  <a:schemeClr val="tx1"/>
                </a:solidFill>
              </a:defRPr>
            </a:lvl1pPr>
            <a:lvl2pPr>
              <a:defRPr sz="1600">
                <a:solidFill>
                  <a:schemeClr val="tx1"/>
                </a:solidFill>
              </a:defRPr>
            </a:lvl2pPr>
          </a:lstStyle>
          <a:p>
            <a:pPr lvl="0"/>
            <a:r>
              <a:rPr lang="en-US" dirty="0"/>
              <a:t>Level 1 text is gray 18 pt, hit return then Tab to get to level 2 – 16 pt gray</a:t>
            </a:r>
          </a:p>
          <a:p>
            <a:pPr lvl="1"/>
            <a:r>
              <a:rPr lang="en-US" dirty="0"/>
              <a:t>Second level</a:t>
            </a:r>
          </a:p>
        </p:txBody>
      </p:sp>
      <p:sp>
        <p:nvSpPr>
          <p:cNvPr id="6" name="Subtitle"/>
          <p:cNvSpPr>
            <a:spLocks noGrp="1"/>
          </p:cNvSpPr>
          <p:nvPr>
            <p:ph type="body" sz="quarter" idx="13" hasCustomPrompt="1"/>
          </p:nvPr>
        </p:nvSpPr>
        <p:spPr>
          <a:xfrm>
            <a:off x="495300" y="1118282"/>
            <a:ext cx="11315700" cy="492125"/>
          </a:xfrm>
        </p:spPr>
        <p:txBody>
          <a:bodyPr/>
          <a:lstStyle>
            <a:lvl1pPr>
              <a:defRPr sz="2600">
                <a:solidFill>
                  <a:schemeClr val="accent4"/>
                </a:solidFill>
              </a:defRPr>
            </a:lvl1pPr>
          </a:lstStyle>
          <a:p>
            <a:pPr lvl="0"/>
            <a:r>
              <a:rPr lang="en-US" dirty="0"/>
              <a:t>Use this space for one line subhead if needed | One line</a:t>
            </a:r>
          </a:p>
        </p:txBody>
      </p:sp>
      <p:sp>
        <p:nvSpPr>
          <p:cNvPr id="2" name="Title"/>
          <p:cNvSpPr>
            <a:spLocks noGrp="1"/>
          </p:cNvSpPr>
          <p:nvPr>
            <p:ph type="title" hasCustomPrompt="1"/>
          </p:nvPr>
        </p:nvSpPr>
        <p:spPr/>
        <p:txBody>
          <a:bodyPr/>
          <a:lstStyle>
            <a:lvl1pPr>
              <a:defRPr/>
            </a:lvl1pPr>
          </a:lstStyle>
          <a:p>
            <a:r>
              <a:rPr lang="en-US" dirty="0"/>
              <a:t>3 row w/photo | Type insightful headline in sentence case | 1 line</a:t>
            </a:r>
          </a:p>
        </p:txBody>
      </p:sp>
      <p:sp>
        <p:nvSpPr>
          <p:cNvPr id="12" name="Rectangle 11" hidden="1"/>
          <p:cNvSpPr/>
          <p:nvPr userDrawn="1">
            <p:custDataLst>
              <p:tags r:id="rId1"/>
            </p:custDataLst>
          </p:nvPr>
        </p:nvSpPr>
        <p:spPr>
          <a:xfrm>
            <a:off x="457200" y="1143000"/>
            <a:ext cx="11353800" cy="48499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FFFFFF"/>
              </a:solidFill>
            </a:endParaRPr>
          </a:p>
        </p:txBody>
      </p:sp>
      <p:sp>
        <p:nvSpPr>
          <p:cNvPr id="13" name="Rectangle 12" hidden="1"/>
          <p:cNvSpPr/>
          <p:nvPr userDrawn="1">
            <p:custDataLst>
              <p:tags r:id="rId2"/>
            </p:custDataLst>
          </p:nvPr>
        </p:nvSpPr>
        <p:spPr>
          <a:xfrm>
            <a:off x="304800" y="6084051"/>
            <a:ext cx="2214664" cy="61787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FFFFFF"/>
              </a:solidFill>
            </a:endParaRPr>
          </a:p>
        </p:txBody>
      </p:sp>
      <p:sp>
        <p:nvSpPr>
          <p:cNvPr id="14" name="Rectangle 13" hidden="1"/>
          <p:cNvSpPr/>
          <p:nvPr userDrawn="1">
            <p:custDataLst>
              <p:tags r:id="rId3"/>
            </p:custDataLst>
          </p:nvPr>
        </p:nvSpPr>
        <p:spPr>
          <a:xfrm>
            <a:off x="0" y="0"/>
            <a:ext cx="12191999" cy="41801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FFFFFF"/>
              </a:solidFill>
            </a:endParaRPr>
          </a:p>
        </p:txBody>
      </p:sp>
      <p:sp>
        <p:nvSpPr>
          <p:cNvPr id="15" name="Rectangle 14" hidden="1"/>
          <p:cNvSpPr/>
          <p:nvPr userDrawn="1">
            <p:custDataLst>
              <p:tags r:id="rId4"/>
            </p:custDataLst>
          </p:nvPr>
        </p:nvSpPr>
        <p:spPr>
          <a:xfrm>
            <a:off x="5229225" y="6392987"/>
            <a:ext cx="6648450" cy="51073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FFFFFF"/>
              </a:solidFill>
            </a:endParaRPr>
          </a:p>
        </p:txBody>
      </p:sp>
      <p:sp>
        <p:nvSpPr>
          <p:cNvPr id="3" name="Date Placeholder 2"/>
          <p:cNvSpPr>
            <a:spLocks noGrp="1"/>
          </p:cNvSpPr>
          <p:nvPr>
            <p:ph type="dt" sz="half" idx="22"/>
          </p:nvPr>
        </p:nvSpPr>
        <p:spPr/>
        <p:txBody>
          <a:bodyPr/>
          <a:lstStyle/>
          <a:p>
            <a:fld id="{EC6BD337-1505-42B6-839C-B5DAD748D153}" type="datetime1">
              <a:rPr lang="en-US" smtClean="0">
                <a:solidFill>
                  <a:srgbClr val="888B8D"/>
                </a:solidFill>
              </a:rPr>
              <a:pPr/>
              <a:t>11/21/2019</a:t>
            </a:fld>
            <a:endParaRPr lang="en-US" dirty="0">
              <a:solidFill>
                <a:srgbClr val="888B8D"/>
              </a:solidFill>
            </a:endParaRPr>
          </a:p>
        </p:txBody>
      </p:sp>
      <p:sp>
        <p:nvSpPr>
          <p:cNvPr id="5" name="Footer Placeholder 4"/>
          <p:cNvSpPr>
            <a:spLocks noGrp="1"/>
          </p:cNvSpPr>
          <p:nvPr>
            <p:ph type="ftr" sz="quarter" idx="23"/>
          </p:nvPr>
        </p:nvSpPr>
        <p:spPr/>
        <p:txBody>
          <a:bodyPr/>
          <a:lstStyle/>
          <a:p>
            <a:pPr algn="r"/>
            <a:r>
              <a:rPr dirty="0" smtClean="0">
                <a:solidFill>
                  <a:srgbClr val="888B8D"/>
                </a:solidFill>
              </a:rPr>
              <a:t>© 2019 Optum, Inc. All rights reserved. Confidential property of Optum. Do not distribute or reproduce without express permission from Optum.</a:t>
            </a:r>
            <a:endParaRPr dirty="0">
              <a:solidFill>
                <a:srgbClr val="888B8D"/>
              </a:solidFill>
            </a:endParaRPr>
          </a:p>
        </p:txBody>
      </p:sp>
      <p:sp>
        <p:nvSpPr>
          <p:cNvPr id="10" name="Slide Number Placeholder 9"/>
          <p:cNvSpPr>
            <a:spLocks noGrp="1"/>
          </p:cNvSpPr>
          <p:nvPr>
            <p:ph type="sldNum" sz="quarter" idx="24"/>
          </p:nvPr>
        </p:nvSpPr>
        <p:spPr/>
        <p:txBody>
          <a:bodyPr/>
          <a:lstStyle/>
          <a:p>
            <a:fld id="{901F1369-4AEB-4520-96C0-9F78886180C1}" type="slidenum">
              <a:rPr lang="en-US" smtClean="0">
                <a:solidFill>
                  <a:srgbClr val="888B8D"/>
                </a:solidFill>
              </a:rPr>
              <a:pPr/>
              <a:t>‹#›</a:t>
            </a:fld>
            <a:endParaRPr lang="en-US" dirty="0">
              <a:solidFill>
                <a:srgbClr val="888B8D"/>
              </a:solidFill>
            </a:endParaRPr>
          </a:p>
        </p:txBody>
      </p:sp>
    </p:spTree>
    <p:extLst>
      <p:ext uri="{BB962C8B-B14F-4D97-AF65-F5344CB8AC3E}">
        <p14:creationId xmlns:p14="http://schemas.microsoft.com/office/powerpoint/2010/main" val="2499867440"/>
      </p:ext>
    </p:extLst>
  </p:cSld>
  <p:clrMapOvr>
    <a:masterClrMapping/>
  </p:clrMapOvr>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4 Row Photo">
    <p:spTree>
      <p:nvGrpSpPr>
        <p:cNvPr id="1" name=""/>
        <p:cNvGrpSpPr/>
        <p:nvPr/>
      </p:nvGrpSpPr>
      <p:grpSpPr>
        <a:xfrm>
          <a:off x="0" y="0"/>
          <a:ext cx="0" cy="0"/>
          <a:chOff x="0" y="0"/>
          <a:chExt cx="0" cy="0"/>
        </a:xfrm>
      </p:grpSpPr>
      <p:sp>
        <p:nvSpPr>
          <p:cNvPr id="12" name="Image Placeholder">
            <a:extLst>
              <a:ext uri="{FF2B5EF4-FFF2-40B4-BE49-F238E27FC236}">
                <a16:creationId xmlns:a16="http://schemas.microsoft.com/office/drawing/2014/main" xmlns="" id="{9FCAFCC1-B988-40D7-A97B-9C6A91DB0F19}"/>
              </a:ext>
            </a:extLst>
          </p:cNvPr>
          <p:cNvSpPr>
            <a:spLocks noGrp="1"/>
          </p:cNvSpPr>
          <p:nvPr>
            <p:ph type="pic" sz="quarter" idx="21" hasCustomPrompt="1"/>
          </p:nvPr>
        </p:nvSpPr>
        <p:spPr>
          <a:xfrm>
            <a:off x="8012113" y="1862138"/>
            <a:ext cx="3795712" cy="4041775"/>
          </a:xfrm>
          <a:blipFill>
            <a:blip r:embed="rId6"/>
            <a:stretch>
              <a:fillRect l="-425" t="-6228" r="636" b="-1156"/>
            </a:stretch>
          </a:blipFill>
        </p:spPr>
        <p:txBody>
          <a:bodyPr tIns="457200"/>
          <a:lstStyle>
            <a:lvl1pPr algn="ctr">
              <a:defRPr>
                <a:solidFill>
                  <a:schemeClr val="accent2"/>
                </a:solidFill>
              </a:defRPr>
            </a:lvl1pPr>
          </a:lstStyle>
          <a:p>
            <a:r>
              <a:rPr lang="en-US" dirty="0"/>
              <a:t> </a:t>
            </a:r>
          </a:p>
        </p:txBody>
      </p:sp>
      <p:sp>
        <p:nvSpPr>
          <p:cNvPr id="11" name="Text 4"/>
          <p:cNvSpPr>
            <a:spLocks noGrp="1"/>
          </p:cNvSpPr>
          <p:nvPr>
            <p:ph type="body" sz="quarter" idx="22" hasCustomPrompt="1"/>
          </p:nvPr>
        </p:nvSpPr>
        <p:spPr>
          <a:xfrm>
            <a:off x="495300" y="4945380"/>
            <a:ext cx="7429500" cy="960120"/>
          </a:xfrm>
          <a:solidFill>
            <a:srgbClr val="EAEAEA"/>
          </a:solidFill>
        </p:spPr>
        <p:txBody>
          <a:bodyPr lIns="137160" tIns="91440" rIns="137160" bIns="91440"/>
          <a:lstStyle>
            <a:lvl1pPr>
              <a:defRPr sz="1800">
                <a:solidFill>
                  <a:schemeClr val="tx1"/>
                </a:solidFill>
              </a:defRPr>
            </a:lvl1pPr>
            <a:lvl2pPr>
              <a:defRPr sz="1600">
                <a:solidFill>
                  <a:schemeClr val="tx1"/>
                </a:solidFill>
              </a:defRPr>
            </a:lvl2pPr>
          </a:lstStyle>
          <a:p>
            <a:pPr lvl="0"/>
            <a:r>
              <a:rPr lang="en-US" dirty="0"/>
              <a:t>Level 1 text is gray 18 pt, hit return then Tab to get to level 2 – 16 pt gray</a:t>
            </a:r>
          </a:p>
          <a:p>
            <a:pPr lvl="1"/>
            <a:r>
              <a:rPr lang="en-US" dirty="0"/>
              <a:t>Second level</a:t>
            </a:r>
          </a:p>
        </p:txBody>
      </p:sp>
      <p:sp>
        <p:nvSpPr>
          <p:cNvPr id="26" name="Text 3"/>
          <p:cNvSpPr>
            <a:spLocks noGrp="1"/>
          </p:cNvSpPr>
          <p:nvPr>
            <p:ph type="body" sz="quarter" idx="20" hasCustomPrompt="1"/>
          </p:nvPr>
        </p:nvSpPr>
        <p:spPr>
          <a:xfrm>
            <a:off x="495300" y="3917405"/>
            <a:ext cx="7429500" cy="960120"/>
          </a:xfrm>
          <a:solidFill>
            <a:srgbClr val="EAEAEA"/>
          </a:solidFill>
        </p:spPr>
        <p:txBody>
          <a:bodyPr lIns="137160" tIns="91440" rIns="137160" bIns="91440"/>
          <a:lstStyle>
            <a:lvl1pPr>
              <a:defRPr sz="1800">
                <a:solidFill>
                  <a:schemeClr val="tx1"/>
                </a:solidFill>
              </a:defRPr>
            </a:lvl1pPr>
            <a:lvl2pPr>
              <a:defRPr sz="1600">
                <a:solidFill>
                  <a:schemeClr val="tx1"/>
                </a:solidFill>
              </a:defRPr>
            </a:lvl2pPr>
          </a:lstStyle>
          <a:p>
            <a:pPr lvl="0"/>
            <a:r>
              <a:rPr lang="en-US" dirty="0"/>
              <a:t>Level 1 text is gray 18 pt, hit return then Tab to get to level 2 – 16 pt gray</a:t>
            </a:r>
          </a:p>
          <a:p>
            <a:pPr lvl="1"/>
            <a:r>
              <a:rPr lang="en-US" dirty="0"/>
              <a:t>Second level</a:t>
            </a:r>
          </a:p>
        </p:txBody>
      </p:sp>
      <p:sp>
        <p:nvSpPr>
          <p:cNvPr id="25" name="Text 2"/>
          <p:cNvSpPr>
            <a:spLocks noGrp="1"/>
          </p:cNvSpPr>
          <p:nvPr>
            <p:ph type="body" sz="quarter" idx="19" hasCustomPrompt="1"/>
          </p:nvPr>
        </p:nvSpPr>
        <p:spPr>
          <a:xfrm>
            <a:off x="495300" y="2889431"/>
            <a:ext cx="7429500" cy="960120"/>
          </a:xfrm>
          <a:solidFill>
            <a:srgbClr val="EAEAEA"/>
          </a:solidFill>
        </p:spPr>
        <p:txBody>
          <a:bodyPr lIns="137160" tIns="91440" rIns="137160" bIns="91440"/>
          <a:lstStyle>
            <a:lvl1pPr>
              <a:defRPr sz="1800">
                <a:solidFill>
                  <a:schemeClr val="tx1"/>
                </a:solidFill>
              </a:defRPr>
            </a:lvl1pPr>
            <a:lvl2pPr>
              <a:defRPr sz="1600">
                <a:solidFill>
                  <a:schemeClr val="tx1"/>
                </a:solidFill>
              </a:defRPr>
            </a:lvl2pPr>
          </a:lstStyle>
          <a:p>
            <a:pPr lvl="0"/>
            <a:r>
              <a:rPr lang="en-US" dirty="0"/>
              <a:t>Level 1 text is gray 18 pt, hit return then Tab to get to level 2 – 16 pt gray</a:t>
            </a:r>
          </a:p>
          <a:p>
            <a:pPr lvl="1"/>
            <a:r>
              <a:rPr lang="en-US" dirty="0"/>
              <a:t>Second level</a:t>
            </a:r>
          </a:p>
        </p:txBody>
      </p:sp>
      <p:sp>
        <p:nvSpPr>
          <p:cNvPr id="9" name="Text 1"/>
          <p:cNvSpPr>
            <a:spLocks noGrp="1"/>
          </p:cNvSpPr>
          <p:nvPr>
            <p:ph type="body" sz="quarter" idx="18" hasCustomPrompt="1"/>
          </p:nvPr>
        </p:nvSpPr>
        <p:spPr>
          <a:xfrm>
            <a:off x="495300" y="1861457"/>
            <a:ext cx="7429500" cy="960120"/>
          </a:xfrm>
          <a:solidFill>
            <a:srgbClr val="EAEAEA"/>
          </a:solidFill>
        </p:spPr>
        <p:txBody>
          <a:bodyPr lIns="137160" tIns="91440" rIns="137160" bIns="91440"/>
          <a:lstStyle>
            <a:lvl1pPr>
              <a:defRPr sz="1800">
                <a:solidFill>
                  <a:schemeClr val="tx1"/>
                </a:solidFill>
              </a:defRPr>
            </a:lvl1pPr>
            <a:lvl2pPr>
              <a:defRPr sz="1600">
                <a:solidFill>
                  <a:schemeClr val="tx1"/>
                </a:solidFill>
              </a:defRPr>
            </a:lvl2pPr>
          </a:lstStyle>
          <a:p>
            <a:pPr lvl="0"/>
            <a:r>
              <a:rPr lang="en-US" dirty="0"/>
              <a:t>Level 1 text is gray 18 pt, hit return then Tab to get to level 2 – 16 pt gray</a:t>
            </a:r>
          </a:p>
          <a:p>
            <a:pPr lvl="1"/>
            <a:r>
              <a:rPr lang="en-US" dirty="0"/>
              <a:t>Second level</a:t>
            </a:r>
          </a:p>
        </p:txBody>
      </p:sp>
      <p:sp>
        <p:nvSpPr>
          <p:cNvPr id="6" name="Subtitle"/>
          <p:cNvSpPr>
            <a:spLocks noGrp="1"/>
          </p:cNvSpPr>
          <p:nvPr>
            <p:ph type="body" sz="quarter" idx="13" hasCustomPrompt="1"/>
          </p:nvPr>
        </p:nvSpPr>
        <p:spPr>
          <a:xfrm>
            <a:off x="495300" y="1118282"/>
            <a:ext cx="11315700" cy="492125"/>
          </a:xfrm>
        </p:spPr>
        <p:txBody>
          <a:bodyPr/>
          <a:lstStyle>
            <a:lvl1pPr>
              <a:defRPr sz="2600">
                <a:solidFill>
                  <a:schemeClr val="accent4"/>
                </a:solidFill>
              </a:defRPr>
            </a:lvl1pPr>
          </a:lstStyle>
          <a:p>
            <a:pPr lvl="0"/>
            <a:r>
              <a:rPr lang="en-US" dirty="0"/>
              <a:t>Use this space for one line subhead if needed | One line</a:t>
            </a:r>
          </a:p>
        </p:txBody>
      </p:sp>
      <p:sp>
        <p:nvSpPr>
          <p:cNvPr id="2" name="Title"/>
          <p:cNvSpPr>
            <a:spLocks noGrp="1"/>
          </p:cNvSpPr>
          <p:nvPr>
            <p:ph type="title" hasCustomPrompt="1"/>
          </p:nvPr>
        </p:nvSpPr>
        <p:spPr/>
        <p:txBody>
          <a:bodyPr/>
          <a:lstStyle>
            <a:lvl1pPr>
              <a:defRPr/>
            </a:lvl1pPr>
          </a:lstStyle>
          <a:p>
            <a:r>
              <a:rPr lang="en-US" dirty="0"/>
              <a:t>4 row w/photo | Type insightful headline in sentence case | 1 line</a:t>
            </a:r>
          </a:p>
        </p:txBody>
      </p:sp>
      <p:sp>
        <p:nvSpPr>
          <p:cNvPr id="14" name="Rectangle 13" hidden="1"/>
          <p:cNvSpPr/>
          <p:nvPr userDrawn="1">
            <p:custDataLst>
              <p:tags r:id="rId1"/>
            </p:custDataLst>
          </p:nvPr>
        </p:nvSpPr>
        <p:spPr>
          <a:xfrm>
            <a:off x="457200" y="1143000"/>
            <a:ext cx="11353800" cy="48499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FFFFFF"/>
              </a:solidFill>
            </a:endParaRPr>
          </a:p>
        </p:txBody>
      </p:sp>
      <p:sp>
        <p:nvSpPr>
          <p:cNvPr id="15" name="Rectangle 14" hidden="1"/>
          <p:cNvSpPr/>
          <p:nvPr userDrawn="1">
            <p:custDataLst>
              <p:tags r:id="rId2"/>
            </p:custDataLst>
          </p:nvPr>
        </p:nvSpPr>
        <p:spPr>
          <a:xfrm>
            <a:off x="304800" y="6084051"/>
            <a:ext cx="2214664" cy="61787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FFFFFF"/>
              </a:solidFill>
            </a:endParaRPr>
          </a:p>
        </p:txBody>
      </p:sp>
      <p:sp>
        <p:nvSpPr>
          <p:cNvPr id="16" name="Rectangle 15" hidden="1"/>
          <p:cNvSpPr/>
          <p:nvPr userDrawn="1">
            <p:custDataLst>
              <p:tags r:id="rId3"/>
            </p:custDataLst>
          </p:nvPr>
        </p:nvSpPr>
        <p:spPr>
          <a:xfrm>
            <a:off x="0" y="0"/>
            <a:ext cx="12191999" cy="41801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FFFFFF"/>
              </a:solidFill>
            </a:endParaRPr>
          </a:p>
        </p:txBody>
      </p:sp>
      <p:sp>
        <p:nvSpPr>
          <p:cNvPr id="17" name="Rectangle 16" hidden="1"/>
          <p:cNvSpPr/>
          <p:nvPr userDrawn="1">
            <p:custDataLst>
              <p:tags r:id="rId4"/>
            </p:custDataLst>
          </p:nvPr>
        </p:nvSpPr>
        <p:spPr>
          <a:xfrm>
            <a:off x="5229225" y="6392987"/>
            <a:ext cx="6648450" cy="51073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FFFFFF"/>
              </a:solidFill>
            </a:endParaRPr>
          </a:p>
        </p:txBody>
      </p:sp>
      <p:sp>
        <p:nvSpPr>
          <p:cNvPr id="3" name="Date Placeholder 2"/>
          <p:cNvSpPr>
            <a:spLocks noGrp="1"/>
          </p:cNvSpPr>
          <p:nvPr>
            <p:ph type="dt" sz="half" idx="23"/>
          </p:nvPr>
        </p:nvSpPr>
        <p:spPr/>
        <p:txBody>
          <a:bodyPr/>
          <a:lstStyle/>
          <a:p>
            <a:fld id="{6E01D1CC-BD88-43BC-84EF-DEE041CAE53C}" type="datetime1">
              <a:rPr lang="en-US" smtClean="0">
                <a:solidFill>
                  <a:srgbClr val="888B8D"/>
                </a:solidFill>
              </a:rPr>
              <a:pPr/>
              <a:t>11/21/2019</a:t>
            </a:fld>
            <a:endParaRPr lang="en-US" dirty="0">
              <a:solidFill>
                <a:srgbClr val="888B8D"/>
              </a:solidFill>
            </a:endParaRPr>
          </a:p>
        </p:txBody>
      </p:sp>
      <p:sp>
        <p:nvSpPr>
          <p:cNvPr id="5" name="Footer Placeholder 4"/>
          <p:cNvSpPr>
            <a:spLocks noGrp="1"/>
          </p:cNvSpPr>
          <p:nvPr>
            <p:ph type="ftr" sz="quarter" idx="24"/>
          </p:nvPr>
        </p:nvSpPr>
        <p:spPr/>
        <p:txBody>
          <a:bodyPr/>
          <a:lstStyle/>
          <a:p>
            <a:pPr algn="r"/>
            <a:r>
              <a:rPr dirty="0" smtClean="0">
                <a:solidFill>
                  <a:srgbClr val="888B8D"/>
                </a:solidFill>
              </a:rPr>
              <a:t>© 2019 Optum, Inc. All rights reserved. Confidential property of Optum. Do not distribute or reproduce without express permission from Optum.</a:t>
            </a:r>
            <a:endParaRPr dirty="0">
              <a:solidFill>
                <a:srgbClr val="888B8D"/>
              </a:solidFill>
            </a:endParaRPr>
          </a:p>
        </p:txBody>
      </p:sp>
      <p:sp>
        <p:nvSpPr>
          <p:cNvPr id="10" name="Slide Number Placeholder 9"/>
          <p:cNvSpPr>
            <a:spLocks noGrp="1"/>
          </p:cNvSpPr>
          <p:nvPr>
            <p:ph type="sldNum" sz="quarter" idx="25"/>
          </p:nvPr>
        </p:nvSpPr>
        <p:spPr/>
        <p:txBody>
          <a:bodyPr/>
          <a:lstStyle/>
          <a:p>
            <a:fld id="{901F1369-4AEB-4520-96C0-9F78886180C1}" type="slidenum">
              <a:rPr lang="en-US" smtClean="0">
                <a:solidFill>
                  <a:srgbClr val="888B8D"/>
                </a:solidFill>
              </a:rPr>
              <a:pPr/>
              <a:t>‹#›</a:t>
            </a:fld>
            <a:endParaRPr lang="en-US" dirty="0">
              <a:solidFill>
                <a:srgbClr val="888B8D"/>
              </a:solidFill>
            </a:endParaRPr>
          </a:p>
        </p:txBody>
      </p:sp>
    </p:spTree>
    <p:extLst>
      <p:ext uri="{BB962C8B-B14F-4D97-AF65-F5344CB8AC3E}">
        <p14:creationId xmlns:p14="http://schemas.microsoft.com/office/powerpoint/2010/main" val="450119471"/>
      </p:ext>
    </p:extLst>
  </p:cSld>
  <p:clrMapOvr>
    <a:masterClrMapping/>
  </p:clrMapOvr>
  <p:timing>
    <p:tnLst>
      <p:par>
        <p:cT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5 Row Photo">
    <p:spTree>
      <p:nvGrpSpPr>
        <p:cNvPr id="1" name=""/>
        <p:cNvGrpSpPr/>
        <p:nvPr/>
      </p:nvGrpSpPr>
      <p:grpSpPr>
        <a:xfrm>
          <a:off x="0" y="0"/>
          <a:ext cx="0" cy="0"/>
          <a:chOff x="0" y="0"/>
          <a:chExt cx="0" cy="0"/>
        </a:xfrm>
      </p:grpSpPr>
      <p:sp>
        <p:nvSpPr>
          <p:cNvPr id="15" name="Image Placeholder">
            <a:extLst>
              <a:ext uri="{FF2B5EF4-FFF2-40B4-BE49-F238E27FC236}">
                <a16:creationId xmlns:a16="http://schemas.microsoft.com/office/drawing/2014/main" xmlns="" id="{C54D5A4F-E02F-439F-9BD1-83F4D6C5E4B2}"/>
              </a:ext>
            </a:extLst>
          </p:cNvPr>
          <p:cNvSpPr>
            <a:spLocks noGrp="1"/>
          </p:cNvSpPr>
          <p:nvPr>
            <p:ph type="pic" sz="quarter" idx="21" hasCustomPrompt="1"/>
          </p:nvPr>
        </p:nvSpPr>
        <p:spPr>
          <a:xfrm>
            <a:off x="8012113" y="1862138"/>
            <a:ext cx="3795712" cy="4041775"/>
          </a:xfrm>
          <a:blipFill>
            <a:blip r:embed="rId6"/>
            <a:stretch>
              <a:fillRect l="-425" t="-6228" r="636" b="-1156"/>
            </a:stretch>
          </a:blipFill>
        </p:spPr>
        <p:txBody>
          <a:bodyPr tIns="457200"/>
          <a:lstStyle>
            <a:lvl1pPr algn="ctr">
              <a:defRPr>
                <a:solidFill>
                  <a:schemeClr val="accent2"/>
                </a:solidFill>
              </a:defRPr>
            </a:lvl1pPr>
          </a:lstStyle>
          <a:p>
            <a:r>
              <a:rPr lang="en-US" dirty="0"/>
              <a:t> </a:t>
            </a:r>
          </a:p>
        </p:txBody>
      </p:sp>
      <p:sp>
        <p:nvSpPr>
          <p:cNvPr id="13" name="Text 5"/>
          <p:cNvSpPr>
            <a:spLocks noGrp="1"/>
          </p:cNvSpPr>
          <p:nvPr>
            <p:ph type="body" sz="quarter" idx="23" hasCustomPrompt="1"/>
          </p:nvPr>
        </p:nvSpPr>
        <p:spPr>
          <a:xfrm>
            <a:off x="495300" y="5200467"/>
            <a:ext cx="7429500" cy="732245"/>
          </a:xfrm>
          <a:solidFill>
            <a:srgbClr val="EAEAEA"/>
          </a:solidFill>
        </p:spPr>
        <p:txBody>
          <a:bodyPr lIns="137160" tIns="91440" rIns="137160" bIns="91440"/>
          <a:lstStyle>
            <a:lvl1pPr>
              <a:defRPr sz="1400">
                <a:solidFill>
                  <a:schemeClr val="tx1"/>
                </a:solidFill>
              </a:defRPr>
            </a:lvl1pPr>
            <a:lvl2pPr>
              <a:defRPr sz="1200">
                <a:solidFill>
                  <a:schemeClr val="tx1"/>
                </a:solidFill>
              </a:defRPr>
            </a:lvl2pPr>
          </a:lstStyle>
          <a:p>
            <a:pPr lvl="0"/>
            <a:r>
              <a:rPr lang="en-US" dirty="0" smtClean="0"/>
              <a:t>Level 1 text is gray 14 </a:t>
            </a:r>
            <a:r>
              <a:rPr lang="en-US" dirty="0" err="1" smtClean="0"/>
              <a:t>pt</a:t>
            </a:r>
            <a:r>
              <a:rPr lang="en-US" dirty="0" smtClean="0"/>
              <a:t>, hit return then Tab to get to level 2 – 12 </a:t>
            </a:r>
            <a:r>
              <a:rPr lang="en-US" dirty="0" err="1" smtClean="0"/>
              <a:t>pt</a:t>
            </a:r>
            <a:r>
              <a:rPr lang="en-US" dirty="0" smtClean="0"/>
              <a:t> gray</a:t>
            </a:r>
            <a:endParaRPr lang="en-US" dirty="0"/>
          </a:p>
          <a:p>
            <a:pPr lvl="1"/>
            <a:r>
              <a:rPr lang="en-US" dirty="0"/>
              <a:t>Second level</a:t>
            </a:r>
          </a:p>
        </p:txBody>
      </p:sp>
      <p:sp>
        <p:nvSpPr>
          <p:cNvPr id="11" name="Text 4"/>
          <p:cNvSpPr>
            <a:spLocks noGrp="1"/>
          </p:cNvSpPr>
          <p:nvPr>
            <p:ph type="body" sz="quarter" idx="22" hasCustomPrompt="1"/>
          </p:nvPr>
        </p:nvSpPr>
        <p:spPr>
          <a:xfrm>
            <a:off x="495300" y="4365713"/>
            <a:ext cx="7429500" cy="732245"/>
          </a:xfrm>
          <a:solidFill>
            <a:srgbClr val="EAEAEA"/>
          </a:solidFill>
        </p:spPr>
        <p:txBody>
          <a:bodyPr lIns="137160" tIns="91440" rIns="137160" bIns="91440"/>
          <a:lstStyle>
            <a:lvl1pPr>
              <a:defRPr sz="1400">
                <a:solidFill>
                  <a:schemeClr val="tx1"/>
                </a:solidFill>
              </a:defRPr>
            </a:lvl1pPr>
            <a:lvl2pPr>
              <a:defRPr sz="1200">
                <a:solidFill>
                  <a:schemeClr val="tx1"/>
                </a:solidFill>
              </a:defRPr>
            </a:lvl2pPr>
          </a:lstStyle>
          <a:p>
            <a:pPr lvl="0"/>
            <a:r>
              <a:rPr lang="en-US" dirty="0" smtClean="0"/>
              <a:t>Level 1 text is gray 14 </a:t>
            </a:r>
            <a:r>
              <a:rPr lang="en-US" dirty="0" err="1" smtClean="0"/>
              <a:t>pt</a:t>
            </a:r>
            <a:r>
              <a:rPr lang="en-US" dirty="0" smtClean="0"/>
              <a:t>, hit return then Tab to get to level 2 – 12 </a:t>
            </a:r>
            <a:r>
              <a:rPr lang="en-US" dirty="0" err="1" smtClean="0"/>
              <a:t>pt</a:t>
            </a:r>
            <a:r>
              <a:rPr lang="en-US" dirty="0" smtClean="0"/>
              <a:t> gray</a:t>
            </a:r>
            <a:endParaRPr lang="en-US" dirty="0"/>
          </a:p>
          <a:p>
            <a:pPr lvl="1"/>
            <a:r>
              <a:rPr lang="en-US" dirty="0"/>
              <a:t>Second level</a:t>
            </a:r>
          </a:p>
        </p:txBody>
      </p:sp>
      <p:sp>
        <p:nvSpPr>
          <p:cNvPr id="26" name="Text 3"/>
          <p:cNvSpPr>
            <a:spLocks noGrp="1"/>
          </p:cNvSpPr>
          <p:nvPr>
            <p:ph type="body" sz="quarter" idx="20" hasCustomPrompt="1"/>
          </p:nvPr>
        </p:nvSpPr>
        <p:spPr>
          <a:xfrm>
            <a:off x="495300" y="3530961"/>
            <a:ext cx="7429500" cy="732245"/>
          </a:xfrm>
          <a:solidFill>
            <a:srgbClr val="EAEAEA"/>
          </a:solidFill>
        </p:spPr>
        <p:txBody>
          <a:bodyPr lIns="137160" tIns="91440" rIns="137160" bIns="91440"/>
          <a:lstStyle>
            <a:lvl1pPr>
              <a:defRPr sz="1400">
                <a:solidFill>
                  <a:schemeClr val="tx1"/>
                </a:solidFill>
              </a:defRPr>
            </a:lvl1pPr>
            <a:lvl2pPr>
              <a:defRPr sz="1200">
                <a:solidFill>
                  <a:schemeClr val="tx1"/>
                </a:solidFill>
              </a:defRPr>
            </a:lvl2pPr>
          </a:lstStyle>
          <a:p>
            <a:pPr lvl="0"/>
            <a:r>
              <a:rPr lang="en-US" dirty="0" smtClean="0"/>
              <a:t>Level 1 text is gray 14 </a:t>
            </a:r>
            <a:r>
              <a:rPr lang="en-US" dirty="0" err="1" smtClean="0"/>
              <a:t>pt</a:t>
            </a:r>
            <a:r>
              <a:rPr lang="en-US" dirty="0" smtClean="0"/>
              <a:t>, hit return then Tab to get to level 2 – 12 </a:t>
            </a:r>
            <a:r>
              <a:rPr lang="en-US" dirty="0" err="1" smtClean="0"/>
              <a:t>pt</a:t>
            </a:r>
            <a:r>
              <a:rPr lang="en-US" dirty="0" smtClean="0"/>
              <a:t> gray</a:t>
            </a:r>
            <a:endParaRPr lang="en-US" dirty="0"/>
          </a:p>
          <a:p>
            <a:pPr lvl="1"/>
            <a:r>
              <a:rPr lang="en-US" dirty="0"/>
              <a:t>Second level</a:t>
            </a:r>
          </a:p>
        </p:txBody>
      </p:sp>
      <p:sp>
        <p:nvSpPr>
          <p:cNvPr id="25" name="Text 2"/>
          <p:cNvSpPr>
            <a:spLocks noGrp="1"/>
          </p:cNvSpPr>
          <p:nvPr>
            <p:ph type="body" sz="quarter" idx="19" hasCustomPrompt="1"/>
          </p:nvPr>
        </p:nvSpPr>
        <p:spPr>
          <a:xfrm>
            <a:off x="495300" y="2696209"/>
            <a:ext cx="7429500" cy="732245"/>
          </a:xfrm>
          <a:solidFill>
            <a:srgbClr val="EAEAEA"/>
          </a:solidFill>
        </p:spPr>
        <p:txBody>
          <a:bodyPr lIns="137160" tIns="91440" rIns="137160" bIns="91440"/>
          <a:lstStyle>
            <a:lvl1pPr>
              <a:defRPr sz="1400">
                <a:solidFill>
                  <a:schemeClr val="tx1"/>
                </a:solidFill>
              </a:defRPr>
            </a:lvl1pPr>
            <a:lvl2pPr>
              <a:defRPr sz="1200">
                <a:solidFill>
                  <a:schemeClr val="tx1"/>
                </a:solidFill>
              </a:defRPr>
            </a:lvl2pPr>
          </a:lstStyle>
          <a:p>
            <a:pPr lvl="0"/>
            <a:r>
              <a:rPr lang="en-US" dirty="0" smtClean="0"/>
              <a:t>Level 1 text is gray 14 </a:t>
            </a:r>
            <a:r>
              <a:rPr lang="en-US" dirty="0" err="1" smtClean="0"/>
              <a:t>pt</a:t>
            </a:r>
            <a:r>
              <a:rPr lang="en-US" dirty="0" smtClean="0"/>
              <a:t>, hit return then Tab to get to level 2 – 12 </a:t>
            </a:r>
            <a:r>
              <a:rPr lang="en-US" dirty="0" err="1" smtClean="0"/>
              <a:t>pt</a:t>
            </a:r>
            <a:r>
              <a:rPr lang="en-US" dirty="0" smtClean="0"/>
              <a:t> gray</a:t>
            </a:r>
            <a:endParaRPr lang="en-US" dirty="0"/>
          </a:p>
          <a:p>
            <a:pPr lvl="1"/>
            <a:r>
              <a:rPr lang="en-US" dirty="0"/>
              <a:t>Second level</a:t>
            </a:r>
          </a:p>
        </p:txBody>
      </p:sp>
      <p:sp>
        <p:nvSpPr>
          <p:cNvPr id="9" name="Text 1"/>
          <p:cNvSpPr>
            <a:spLocks noGrp="1"/>
          </p:cNvSpPr>
          <p:nvPr>
            <p:ph type="body" sz="quarter" idx="18" hasCustomPrompt="1"/>
          </p:nvPr>
        </p:nvSpPr>
        <p:spPr>
          <a:xfrm>
            <a:off x="495300" y="1861457"/>
            <a:ext cx="7429500" cy="732245"/>
          </a:xfrm>
          <a:solidFill>
            <a:srgbClr val="EAEAEA"/>
          </a:solidFill>
        </p:spPr>
        <p:txBody>
          <a:bodyPr lIns="137160" tIns="91440" rIns="137160" bIns="91440"/>
          <a:lstStyle>
            <a:lvl1pPr>
              <a:defRPr sz="1400">
                <a:solidFill>
                  <a:schemeClr val="tx1"/>
                </a:solidFill>
              </a:defRPr>
            </a:lvl1pPr>
            <a:lvl2pPr>
              <a:defRPr sz="1200">
                <a:solidFill>
                  <a:schemeClr val="tx1"/>
                </a:solidFill>
              </a:defRPr>
            </a:lvl2pPr>
          </a:lstStyle>
          <a:p>
            <a:pPr lvl="0"/>
            <a:r>
              <a:rPr lang="en-US" dirty="0"/>
              <a:t>Level 1 text is gray </a:t>
            </a:r>
            <a:r>
              <a:rPr lang="en-US" dirty="0" smtClean="0"/>
              <a:t>14 </a:t>
            </a:r>
            <a:r>
              <a:rPr lang="en-US" dirty="0"/>
              <a:t>pt, hit return then Tab to get to level 2 – </a:t>
            </a:r>
            <a:r>
              <a:rPr lang="en-US" dirty="0" smtClean="0"/>
              <a:t>12 </a:t>
            </a:r>
            <a:r>
              <a:rPr lang="en-US" dirty="0"/>
              <a:t>pt gray</a:t>
            </a:r>
          </a:p>
          <a:p>
            <a:pPr lvl="1"/>
            <a:r>
              <a:rPr lang="en-US" dirty="0"/>
              <a:t>Second level</a:t>
            </a:r>
          </a:p>
        </p:txBody>
      </p:sp>
      <p:sp>
        <p:nvSpPr>
          <p:cNvPr id="6" name="Subtitle"/>
          <p:cNvSpPr>
            <a:spLocks noGrp="1"/>
          </p:cNvSpPr>
          <p:nvPr>
            <p:ph type="body" sz="quarter" idx="13" hasCustomPrompt="1"/>
          </p:nvPr>
        </p:nvSpPr>
        <p:spPr>
          <a:xfrm>
            <a:off x="495300" y="1118282"/>
            <a:ext cx="11315700" cy="492125"/>
          </a:xfrm>
        </p:spPr>
        <p:txBody>
          <a:bodyPr/>
          <a:lstStyle>
            <a:lvl1pPr>
              <a:defRPr sz="2600">
                <a:solidFill>
                  <a:schemeClr val="accent4"/>
                </a:solidFill>
              </a:defRPr>
            </a:lvl1pPr>
          </a:lstStyle>
          <a:p>
            <a:pPr lvl="0"/>
            <a:r>
              <a:rPr lang="en-US" dirty="0"/>
              <a:t>Use this space for one line subhead if needed | One line</a:t>
            </a:r>
          </a:p>
        </p:txBody>
      </p:sp>
      <p:sp>
        <p:nvSpPr>
          <p:cNvPr id="2" name="Title"/>
          <p:cNvSpPr>
            <a:spLocks noGrp="1"/>
          </p:cNvSpPr>
          <p:nvPr>
            <p:ph type="title" hasCustomPrompt="1"/>
          </p:nvPr>
        </p:nvSpPr>
        <p:spPr/>
        <p:txBody>
          <a:bodyPr/>
          <a:lstStyle>
            <a:lvl1pPr>
              <a:defRPr/>
            </a:lvl1pPr>
          </a:lstStyle>
          <a:p>
            <a:r>
              <a:rPr lang="en-US" dirty="0"/>
              <a:t>5 row w/photo | Type insightful headline in sentence case | 1 line</a:t>
            </a:r>
          </a:p>
        </p:txBody>
      </p:sp>
      <p:sp>
        <p:nvSpPr>
          <p:cNvPr id="14" name="Rectangle 13" hidden="1"/>
          <p:cNvSpPr/>
          <p:nvPr userDrawn="1">
            <p:custDataLst>
              <p:tags r:id="rId1"/>
            </p:custDataLst>
          </p:nvPr>
        </p:nvSpPr>
        <p:spPr>
          <a:xfrm>
            <a:off x="457200" y="1143000"/>
            <a:ext cx="11353800" cy="48499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FFFFFF"/>
              </a:solidFill>
            </a:endParaRPr>
          </a:p>
        </p:txBody>
      </p:sp>
      <p:sp>
        <p:nvSpPr>
          <p:cNvPr id="16" name="Rectangle 15" hidden="1"/>
          <p:cNvSpPr/>
          <p:nvPr userDrawn="1">
            <p:custDataLst>
              <p:tags r:id="rId2"/>
            </p:custDataLst>
          </p:nvPr>
        </p:nvSpPr>
        <p:spPr>
          <a:xfrm>
            <a:off x="304800" y="6084051"/>
            <a:ext cx="2214664" cy="61787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FFFFFF"/>
              </a:solidFill>
            </a:endParaRPr>
          </a:p>
        </p:txBody>
      </p:sp>
      <p:sp>
        <p:nvSpPr>
          <p:cNvPr id="17" name="Rectangle 16" hidden="1"/>
          <p:cNvSpPr/>
          <p:nvPr userDrawn="1">
            <p:custDataLst>
              <p:tags r:id="rId3"/>
            </p:custDataLst>
          </p:nvPr>
        </p:nvSpPr>
        <p:spPr>
          <a:xfrm>
            <a:off x="0" y="0"/>
            <a:ext cx="12191999" cy="41801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FFFFFF"/>
              </a:solidFill>
            </a:endParaRPr>
          </a:p>
        </p:txBody>
      </p:sp>
      <p:sp>
        <p:nvSpPr>
          <p:cNvPr id="18" name="Rectangle 17" hidden="1"/>
          <p:cNvSpPr/>
          <p:nvPr userDrawn="1">
            <p:custDataLst>
              <p:tags r:id="rId4"/>
            </p:custDataLst>
          </p:nvPr>
        </p:nvSpPr>
        <p:spPr>
          <a:xfrm>
            <a:off x="5229225" y="6392987"/>
            <a:ext cx="6648450" cy="51073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FFFFFF"/>
              </a:solidFill>
            </a:endParaRPr>
          </a:p>
        </p:txBody>
      </p:sp>
      <p:sp>
        <p:nvSpPr>
          <p:cNvPr id="3" name="Date Placeholder 2"/>
          <p:cNvSpPr>
            <a:spLocks noGrp="1"/>
          </p:cNvSpPr>
          <p:nvPr>
            <p:ph type="dt" sz="half" idx="24"/>
          </p:nvPr>
        </p:nvSpPr>
        <p:spPr/>
        <p:txBody>
          <a:bodyPr/>
          <a:lstStyle/>
          <a:p>
            <a:fld id="{7FD2ECD7-129B-438D-A269-E2D1ACF3E3CA}" type="datetime1">
              <a:rPr lang="en-US" smtClean="0">
                <a:solidFill>
                  <a:srgbClr val="888B8D"/>
                </a:solidFill>
              </a:rPr>
              <a:pPr/>
              <a:t>11/21/2019</a:t>
            </a:fld>
            <a:endParaRPr lang="en-US" dirty="0">
              <a:solidFill>
                <a:srgbClr val="888B8D"/>
              </a:solidFill>
            </a:endParaRPr>
          </a:p>
        </p:txBody>
      </p:sp>
      <p:sp>
        <p:nvSpPr>
          <p:cNvPr id="5" name="Footer Placeholder 4"/>
          <p:cNvSpPr>
            <a:spLocks noGrp="1"/>
          </p:cNvSpPr>
          <p:nvPr>
            <p:ph type="ftr" sz="quarter" idx="25"/>
          </p:nvPr>
        </p:nvSpPr>
        <p:spPr/>
        <p:txBody>
          <a:bodyPr/>
          <a:lstStyle/>
          <a:p>
            <a:pPr algn="r"/>
            <a:r>
              <a:rPr dirty="0" smtClean="0">
                <a:solidFill>
                  <a:srgbClr val="888B8D"/>
                </a:solidFill>
              </a:rPr>
              <a:t>© 2019 Optum, Inc. All rights reserved. Confidential property of Optum. Do not distribute or reproduce without express permission from Optum.</a:t>
            </a:r>
            <a:endParaRPr dirty="0">
              <a:solidFill>
                <a:srgbClr val="888B8D"/>
              </a:solidFill>
            </a:endParaRPr>
          </a:p>
        </p:txBody>
      </p:sp>
      <p:sp>
        <p:nvSpPr>
          <p:cNvPr id="10" name="Slide Number Placeholder 9"/>
          <p:cNvSpPr>
            <a:spLocks noGrp="1"/>
          </p:cNvSpPr>
          <p:nvPr>
            <p:ph type="sldNum" sz="quarter" idx="26"/>
          </p:nvPr>
        </p:nvSpPr>
        <p:spPr/>
        <p:txBody>
          <a:bodyPr/>
          <a:lstStyle/>
          <a:p>
            <a:fld id="{901F1369-4AEB-4520-96C0-9F78886180C1}" type="slidenum">
              <a:rPr lang="en-US" smtClean="0">
                <a:solidFill>
                  <a:srgbClr val="888B8D"/>
                </a:solidFill>
              </a:rPr>
              <a:pPr/>
              <a:t>‹#›</a:t>
            </a:fld>
            <a:endParaRPr lang="en-US" dirty="0">
              <a:solidFill>
                <a:srgbClr val="888B8D"/>
              </a:solidFill>
            </a:endParaRPr>
          </a:p>
        </p:txBody>
      </p:sp>
    </p:spTree>
    <p:extLst>
      <p:ext uri="{BB962C8B-B14F-4D97-AF65-F5344CB8AC3E}">
        <p14:creationId xmlns:p14="http://schemas.microsoft.com/office/powerpoint/2010/main" val="2523016963"/>
      </p:ext>
    </p:extLst>
  </p:cSld>
  <p:clrMapOvr>
    <a:masterClrMapping/>
  </p:clrMapOvr>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9" name="Rectangle 8" hidden="1"/>
          <p:cNvSpPr/>
          <p:nvPr userDrawn="1">
            <p:custDataLst>
              <p:tags r:id="rId1"/>
            </p:custDataLst>
          </p:nvPr>
        </p:nvSpPr>
        <p:spPr>
          <a:xfrm>
            <a:off x="304800" y="6084051"/>
            <a:ext cx="2214664" cy="61787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FFFFFF"/>
              </a:solidFill>
            </a:endParaRPr>
          </a:p>
        </p:txBody>
      </p:sp>
      <p:sp>
        <p:nvSpPr>
          <p:cNvPr id="10" name="Rectangle 9" hidden="1"/>
          <p:cNvSpPr/>
          <p:nvPr userDrawn="1">
            <p:custDataLst>
              <p:tags r:id="rId2"/>
            </p:custDataLst>
          </p:nvPr>
        </p:nvSpPr>
        <p:spPr>
          <a:xfrm>
            <a:off x="457200" y="301336"/>
            <a:ext cx="11353800" cy="569157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FFFFFF"/>
              </a:solidFill>
            </a:endParaRPr>
          </a:p>
        </p:txBody>
      </p:sp>
      <p:sp>
        <p:nvSpPr>
          <p:cNvPr id="12" name="MIO_LOGOPLACEHOLDER#LowerLeftSmallWide" hidden="1">
            <a:extLst>
              <a:ext uri="{FF2B5EF4-FFF2-40B4-BE49-F238E27FC236}">
                <a16:creationId xmlns:a16="http://schemas.microsoft.com/office/drawing/2014/main" xmlns="" id="{F1CCE3E9-DCB6-4940-A85B-0B453D43F2D3}"/>
              </a:ext>
            </a:extLst>
          </p:cNvPr>
          <p:cNvSpPr/>
          <p:nvPr userDrawn="1"/>
        </p:nvSpPr>
        <p:spPr>
          <a:xfrm>
            <a:off x="394913" y="6174567"/>
            <a:ext cx="1993392" cy="438912"/>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2000" dirty="0">
              <a:solidFill>
                <a:srgbClr val="55565A"/>
              </a:solidFill>
            </a:endParaRPr>
          </a:p>
        </p:txBody>
      </p:sp>
      <p:pic>
        <p:nvPicPr>
          <p:cNvPr id="11" name="Optum#LowerLeftSmallWide" descr="C:\Users\cbarthol\Desktop\Charlotte Work\Tools\PPT\Empower\Logo EMFs\OPTUM_®_4c.emf"/>
          <p:cNvPicPr>
            <a:picLocks noChangeAspect="1" noChangeArrowheads="1"/>
          </p:cNvPicPr>
          <p:nvPr userDrawn="1">
            <p:custDataLst>
              <p:tags r:id="rId3"/>
            </p:custDataLst>
          </p:nvPr>
        </p:nvPicPr>
        <p:blipFill>
          <a:blip r:embed="rId5" cstate="print">
            <a:extLst>
              <a:ext uri="{28A0092B-C50C-407E-A947-70E740481C1C}">
                <a14:useLocalDpi xmlns:a14="http://schemas.microsoft.com/office/drawing/2010/main" val="0"/>
              </a:ext>
            </a:extLst>
          </a:blip>
          <a:srcRect/>
          <a:stretch>
            <a:fillRect/>
          </a:stretch>
        </p:blipFill>
        <p:spPr bwMode="auto">
          <a:xfrm>
            <a:off x="392112" y="6171438"/>
            <a:ext cx="1455386" cy="438912"/>
          </a:xfrm>
          <a:prstGeom prst="rect">
            <a:avLst/>
          </a:prstGeom>
          <a:noFill/>
          <a:extLst>
            <a:ext uri="{909E8E84-426E-40DD-AFC4-6F175D3DCCD1}">
              <a14:hiddenFill xmlns:a14="http://schemas.microsoft.com/office/drawing/2010/main">
                <a:solidFill>
                  <a:srgbClr val="FFFFFF"/>
                </a:solidFill>
              </a14:hiddenFill>
            </a:ext>
          </a:extLst>
        </p:spPr>
      </p:pic>
      <p:sp>
        <p:nvSpPr>
          <p:cNvPr id="8" name="Date Placeholder 7"/>
          <p:cNvSpPr>
            <a:spLocks noGrp="1"/>
          </p:cNvSpPr>
          <p:nvPr>
            <p:ph type="dt" sz="half" idx="10"/>
          </p:nvPr>
        </p:nvSpPr>
        <p:spPr/>
        <p:txBody>
          <a:bodyPr/>
          <a:lstStyle/>
          <a:p>
            <a:fld id="{0E9D1A9D-3D28-424B-AE57-48C268D525B9}" type="datetime1">
              <a:rPr lang="en-US" smtClean="0">
                <a:solidFill>
                  <a:srgbClr val="888B8D"/>
                </a:solidFill>
              </a:rPr>
              <a:pPr/>
              <a:t>11/21/2019</a:t>
            </a:fld>
            <a:endParaRPr lang="en-US" dirty="0">
              <a:solidFill>
                <a:srgbClr val="888B8D"/>
              </a:solidFill>
            </a:endParaRPr>
          </a:p>
        </p:txBody>
      </p:sp>
      <p:sp>
        <p:nvSpPr>
          <p:cNvPr id="15" name="Footer Placeholder 14"/>
          <p:cNvSpPr>
            <a:spLocks noGrp="1"/>
          </p:cNvSpPr>
          <p:nvPr>
            <p:ph type="ftr" sz="quarter" idx="11"/>
          </p:nvPr>
        </p:nvSpPr>
        <p:spPr/>
        <p:txBody>
          <a:bodyPr/>
          <a:lstStyle/>
          <a:p>
            <a:pPr algn="r"/>
            <a:r>
              <a:rPr dirty="0" smtClean="0">
                <a:solidFill>
                  <a:srgbClr val="888B8D"/>
                </a:solidFill>
              </a:rPr>
              <a:t>© 2019 Optum, Inc. All rights reserved. Confidential property of Optum. Do not distribute or reproduce without express permission from Optum.</a:t>
            </a:r>
            <a:endParaRPr dirty="0">
              <a:solidFill>
                <a:srgbClr val="888B8D"/>
              </a:solidFill>
            </a:endParaRPr>
          </a:p>
        </p:txBody>
      </p:sp>
      <p:sp>
        <p:nvSpPr>
          <p:cNvPr id="16" name="Slide Number Placeholder 15"/>
          <p:cNvSpPr>
            <a:spLocks noGrp="1"/>
          </p:cNvSpPr>
          <p:nvPr>
            <p:ph type="sldNum" sz="quarter" idx="12"/>
          </p:nvPr>
        </p:nvSpPr>
        <p:spPr/>
        <p:txBody>
          <a:bodyPr/>
          <a:lstStyle/>
          <a:p>
            <a:fld id="{901F1369-4AEB-4520-96C0-9F78886180C1}" type="slidenum">
              <a:rPr lang="en-US" smtClean="0">
                <a:solidFill>
                  <a:srgbClr val="888B8D"/>
                </a:solidFill>
              </a:rPr>
              <a:pPr/>
              <a:t>‹#›</a:t>
            </a:fld>
            <a:endParaRPr lang="en-US" dirty="0">
              <a:solidFill>
                <a:srgbClr val="888B8D"/>
              </a:solidFill>
            </a:endParaRPr>
          </a:p>
        </p:txBody>
      </p:sp>
    </p:spTree>
    <p:extLst>
      <p:ext uri="{BB962C8B-B14F-4D97-AF65-F5344CB8AC3E}">
        <p14:creationId xmlns:p14="http://schemas.microsoft.com/office/powerpoint/2010/main" val="4192384189"/>
      </p:ext>
    </p:extLst>
  </p:cSld>
  <p:clrMapOvr>
    <a:masterClrMapping/>
  </p:clrMapOvr>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showMasterSp="0" type="secHead" preserve="1">
  <p:cSld name="Title or Section Header - Orange">
    <p:spTree>
      <p:nvGrpSpPr>
        <p:cNvPr id="1" name=""/>
        <p:cNvGrpSpPr/>
        <p:nvPr/>
      </p:nvGrpSpPr>
      <p:grpSpPr>
        <a:xfrm>
          <a:off x="0" y="0"/>
          <a:ext cx="0" cy="0"/>
          <a:chOff x="0" y="0"/>
          <a:chExt cx="0" cy="0"/>
        </a:xfrm>
      </p:grpSpPr>
      <p:sp>
        <p:nvSpPr>
          <p:cNvPr id="7" name="Rectangle 6"/>
          <p:cNvSpPr/>
          <p:nvPr/>
        </p:nvSpPr>
        <p:spPr bwMode="gray">
          <a:xfrm>
            <a:off x="8001000" y="0"/>
            <a:ext cx="4191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96" tIns="143436" rIns="179296" bIns="143436" numCol="1" spcCol="0" rtlCol="0" fromWordArt="0" anchor="t" anchorCtr="0" forceAA="0" compatLnSpc="1">
            <a:prstTxWarp prst="textNoShape">
              <a:avLst/>
            </a:prstTxWarp>
            <a:noAutofit/>
          </a:bodyPr>
          <a:lstStyle/>
          <a:p>
            <a:pPr algn="ctr" defTabSz="914196"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2" name="Title"/>
          <p:cNvSpPr>
            <a:spLocks noGrp="1"/>
          </p:cNvSpPr>
          <p:nvPr>
            <p:ph type="title" hasCustomPrompt="1"/>
          </p:nvPr>
        </p:nvSpPr>
        <p:spPr bwMode="gray">
          <a:xfrm>
            <a:off x="514349" y="1828800"/>
            <a:ext cx="7178221" cy="2128837"/>
          </a:xfrm>
        </p:spPr>
        <p:txBody>
          <a:bodyPr anchor="b"/>
          <a:lstStyle>
            <a:lvl1pPr>
              <a:defRPr sz="4800"/>
            </a:lvl1pPr>
          </a:lstStyle>
          <a:p>
            <a:r>
              <a:rPr lang="en-US" dirty="0"/>
              <a:t>Section title in sentence case </a:t>
            </a:r>
          </a:p>
        </p:txBody>
      </p:sp>
      <p:sp>
        <p:nvSpPr>
          <p:cNvPr id="3" name="Subtitle"/>
          <p:cNvSpPr>
            <a:spLocks noGrp="1"/>
          </p:cNvSpPr>
          <p:nvPr>
            <p:ph type="body" idx="1" hasCustomPrompt="1"/>
          </p:nvPr>
        </p:nvSpPr>
        <p:spPr bwMode="gray">
          <a:xfrm>
            <a:off x="514349" y="4122057"/>
            <a:ext cx="7178221" cy="1783443"/>
          </a:xfrm>
        </p:spPr>
        <p:txBody>
          <a:bodyPr/>
          <a:lstStyle>
            <a:lvl1pPr marL="0" indent="0">
              <a:buNone/>
              <a:defRPr sz="2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Subhead if needed or speaker name </a:t>
            </a:r>
          </a:p>
        </p:txBody>
      </p:sp>
      <p:sp>
        <p:nvSpPr>
          <p:cNvPr id="17" name="MIO_LOGOPLACEHOLDER#LowerLeftMediumWide" hidden="1"/>
          <p:cNvSpPr/>
          <p:nvPr userDrawn="1"/>
        </p:nvSpPr>
        <p:spPr>
          <a:xfrm>
            <a:off x="392112" y="6174567"/>
            <a:ext cx="1890821" cy="435783"/>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FFFFFF"/>
              </a:solidFill>
            </a:endParaRPr>
          </a:p>
        </p:txBody>
      </p:sp>
      <p:sp>
        <p:nvSpPr>
          <p:cNvPr id="8" name="Rectangle 7" hidden="1"/>
          <p:cNvSpPr/>
          <p:nvPr userDrawn="1">
            <p:custDataLst>
              <p:tags r:id="rId1"/>
            </p:custDataLst>
          </p:nvPr>
        </p:nvSpPr>
        <p:spPr>
          <a:xfrm>
            <a:off x="304800" y="6084051"/>
            <a:ext cx="2214664" cy="61787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FFFFFF"/>
              </a:solidFill>
            </a:endParaRPr>
          </a:p>
        </p:txBody>
      </p:sp>
      <p:sp>
        <p:nvSpPr>
          <p:cNvPr id="9" name="Rectangle 8" hidden="1"/>
          <p:cNvSpPr/>
          <p:nvPr userDrawn="1">
            <p:custDataLst>
              <p:tags r:id="rId2"/>
            </p:custDataLst>
          </p:nvPr>
        </p:nvSpPr>
        <p:spPr>
          <a:xfrm>
            <a:off x="457200" y="301336"/>
            <a:ext cx="11353800" cy="569157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FFFFFF"/>
              </a:solidFill>
            </a:endParaRPr>
          </a:p>
        </p:txBody>
      </p:sp>
      <p:pic>
        <p:nvPicPr>
          <p:cNvPr id="13" name="Picture 2" descr="C:\Users\cbarthol\Desktop\Charlotte Work\Tools\PPT\Empower\Logo EMFs\OPTUM_®_4c.emf"/>
          <p:cNvPicPr>
            <a:picLocks noChangeAspect="1" noChangeArrowheads="1"/>
          </p:cNvPicPr>
          <p:nvPr userDrawn="1">
            <p:custDataLst>
              <p:tags r:id="rId3"/>
            </p:custDataLst>
          </p:nvPr>
        </p:nvPicPr>
        <p:blipFill>
          <a:blip r:embed="rId5">
            <a:extLst>
              <a:ext uri="{28A0092B-C50C-407E-A947-70E740481C1C}">
                <a14:useLocalDpi xmlns:a14="http://schemas.microsoft.com/office/drawing/2010/main" val="0"/>
              </a:ext>
            </a:extLst>
          </a:blip>
          <a:srcRect/>
          <a:stretch>
            <a:fillRect/>
          </a:stretch>
        </p:blipFill>
        <p:spPr bwMode="auto">
          <a:xfrm>
            <a:off x="583916" y="5843363"/>
            <a:ext cx="2092117" cy="6309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0927722"/>
      </p:ext>
    </p:extLst>
  </p:cSld>
  <p:clrMapOvr>
    <a:masterClrMapping/>
  </p:clrMapOvr>
  <p:timing>
    <p:tnLst>
      <p:par>
        <p:cTn id="1" dur="indefinite" restart="never" nodeType="tmRoot"/>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showMasterSp="0" type="secHead" preserve="1">
  <p:cSld name="Title or Section Header - Yellow">
    <p:spTree>
      <p:nvGrpSpPr>
        <p:cNvPr id="1" name=""/>
        <p:cNvGrpSpPr/>
        <p:nvPr/>
      </p:nvGrpSpPr>
      <p:grpSpPr>
        <a:xfrm>
          <a:off x="0" y="0"/>
          <a:ext cx="0" cy="0"/>
          <a:chOff x="0" y="0"/>
          <a:chExt cx="0" cy="0"/>
        </a:xfrm>
      </p:grpSpPr>
      <p:sp>
        <p:nvSpPr>
          <p:cNvPr id="2" name="Title"/>
          <p:cNvSpPr>
            <a:spLocks noGrp="1"/>
          </p:cNvSpPr>
          <p:nvPr>
            <p:ph type="title" hasCustomPrompt="1"/>
          </p:nvPr>
        </p:nvSpPr>
        <p:spPr bwMode="gray">
          <a:xfrm>
            <a:off x="514349" y="1828800"/>
            <a:ext cx="7178221" cy="2128837"/>
          </a:xfrm>
        </p:spPr>
        <p:txBody>
          <a:bodyPr anchor="b"/>
          <a:lstStyle>
            <a:lvl1pPr>
              <a:defRPr sz="4800"/>
            </a:lvl1pPr>
          </a:lstStyle>
          <a:p>
            <a:r>
              <a:rPr lang="en-US" dirty="0"/>
              <a:t>Section title in sentence case </a:t>
            </a:r>
          </a:p>
        </p:txBody>
      </p:sp>
      <p:sp>
        <p:nvSpPr>
          <p:cNvPr id="3" name="Subtitle"/>
          <p:cNvSpPr>
            <a:spLocks noGrp="1"/>
          </p:cNvSpPr>
          <p:nvPr>
            <p:ph type="body" idx="1" hasCustomPrompt="1"/>
          </p:nvPr>
        </p:nvSpPr>
        <p:spPr bwMode="gray">
          <a:xfrm>
            <a:off x="514349" y="4122057"/>
            <a:ext cx="7178221" cy="1783443"/>
          </a:xfrm>
        </p:spPr>
        <p:txBody>
          <a:bodyPr/>
          <a:lstStyle>
            <a:lvl1pPr marL="0" indent="0">
              <a:buNone/>
              <a:defRPr sz="2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Subhead if needed or speaker name </a:t>
            </a:r>
          </a:p>
        </p:txBody>
      </p:sp>
      <p:sp>
        <p:nvSpPr>
          <p:cNvPr id="11" name="Rectangle 10">
            <a:extLst>
              <a:ext uri="{FF2B5EF4-FFF2-40B4-BE49-F238E27FC236}">
                <a16:creationId xmlns:a16="http://schemas.microsoft.com/office/drawing/2014/main" xmlns="" id="{CA5DB066-2C57-4BDC-B3C4-D5AA4E54C31C}"/>
              </a:ext>
            </a:extLst>
          </p:cNvPr>
          <p:cNvSpPr/>
          <p:nvPr/>
        </p:nvSpPr>
        <p:spPr bwMode="gray">
          <a:xfrm>
            <a:off x="8001000" y="0"/>
            <a:ext cx="419100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96" tIns="143436" rIns="179296" bIns="143436" numCol="1" spcCol="0" rtlCol="0" fromWordArt="0" anchor="t" anchorCtr="0" forceAA="0" compatLnSpc="1">
            <a:prstTxWarp prst="textNoShape">
              <a:avLst/>
            </a:prstTxWarp>
            <a:noAutofit/>
          </a:bodyPr>
          <a:lstStyle/>
          <a:p>
            <a:pPr algn="ctr" defTabSz="914196"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7" name="Rectangle 6">
            <a:extLst>
              <a:ext uri="{FF2B5EF4-FFF2-40B4-BE49-F238E27FC236}">
                <a16:creationId xmlns:a16="http://schemas.microsoft.com/office/drawing/2014/main" xmlns="" id="{7FC9A3B4-1B40-4F34-AA17-D0A2CDDEFB09}"/>
              </a:ext>
            </a:extLst>
          </p:cNvPr>
          <p:cNvSpPr/>
          <p:nvPr userDrawn="1"/>
        </p:nvSpPr>
        <p:spPr bwMode="gray">
          <a:xfrm>
            <a:off x="8001000" y="0"/>
            <a:ext cx="419100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96" tIns="143436" rIns="179296" bIns="143436" numCol="1" spcCol="0" rtlCol="0" fromWordArt="0" anchor="t" anchorCtr="0" forceAA="0" compatLnSpc="1">
            <a:prstTxWarp prst="textNoShape">
              <a:avLst/>
            </a:prstTxWarp>
            <a:noAutofit/>
          </a:bodyPr>
          <a:lstStyle/>
          <a:p>
            <a:pPr algn="ctr" defTabSz="914196"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9" name="MIO_LOGOPLACEHOLDER#LowerLeftMediumWide" hidden="1"/>
          <p:cNvSpPr/>
          <p:nvPr userDrawn="1"/>
        </p:nvSpPr>
        <p:spPr>
          <a:xfrm>
            <a:off x="392112" y="6174567"/>
            <a:ext cx="1890821" cy="435783"/>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FFFFFF"/>
              </a:solidFill>
            </a:endParaRPr>
          </a:p>
        </p:txBody>
      </p:sp>
      <p:sp>
        <p:nvSpPr>
          <p:cNvPr id="8" name="Rectangle 7" hidden="1"/>
          <p:cNvSpPr/>
          <p:nvPr userDrawn="1">
            <p:custDataLst>
              <p:tags r:id="rId1"/>
            </p:custDataLst>
          </p:nvPr>
        </p:nvSpPr>
        <p:spPr>
          <a:xfrm>
            <a:off x="304800" y="6084051"/>
            <a:ext cx="2214664" cy="61787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FFFFFF"/>
              </a:solidFill>
            </a:endParaRPr>
          </a:p>
        </p:txBody>
      </p:sp>
      <p:sp>
        <p:nvSpPr>
          <p:cNvPr id="10" name="Rectangle 9" hidden="1"/>
          <p:cNvSpPr/>
          <p:nvPr userDrawn="1">
            <p:custDataLst>
              <p:tags r:id="rId2"/>
            </p:custDataLst>
          </p:nvPr>
        </p:nvSpPr>
        <p:spPr>
          <a:xfrm>
            <a:off x="457200" y="301336"/>
            <a:ext cx="11353800" cy="569157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FFFFFF"/>
              </a:solidFill>
            </a:endParaRPr>
          </a:p>
        </p:txBody>
      </p:sp>
      <p:pic>
        <p:nvPicPr>
          <p:cNvPr id="15" name="Picture 2" descr="C:\Users\cbarthol\Desktop\Charlotte Work\Tools\PPT\Empower\Logo EMFs\OPTUM_®_4c.emf"/>
          <p:cNvPicPr>
            <a:picLocks noChangeAspect="1" noChangeArrowheads="1"/>
          </p:cNvPicPr>
          <p:nvPr userDrawn="1">
            <p:custDataLst>
              <p:tags r:id="rId3"/>
            </p:custDataLst>
          </p:nvPr>
        </p:nvPicPr>
        <p:blipFill>
          <a:blip r:embed="rId5">
            <a:extLst>
              <a:ext uri="{28A0092B-C50C-407E-A947-70E740481C1C}">
                <a14:useLocalDpi xmlns:a14="http://schemas.microsoft.com/office/drawing/2010/main" val="0"/>
              </a:ext>
            </a:extLst>
          </a:blip>
          <a:srcRect/>
          <a:stretch>
            <a:fillRect/>
          </a:stretch>
        </p:blipFill>
        <p:spPr bwMode="auto">
          <a:xfrm>
            <a:off x="583916" y="5843363"/>
            <a:ext cx="2092117" cy="6309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172203"/>
      </p:ext>
    </p:extLst>
  </p:cSld>
  <p:clrMapOvr>
    <a:masterClrMapping/>
  </p:clrMapOvr>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showMasterSp="0" type="secHead" preserve="1">
  <p:cSld name="Title or Section Header - Dk Gray">
    <p:spTree>
      <p:nvGrpSpPr>
        <p:cNvPr id="1" name=""/>
        <p:cNvGrpSpPr/>
        <p:nvPr/>
      </p:nvGrpSpPr>
      <p:grpSpPr>
        <a:xfrm>
          <a:off x="0" y="0"/>
          <a:ext cx="0" cy="0"/>
          <a:chOff x="0" y="0"/>
          <a:chExt cx="0" cy="0"/>
        </a:xfrm>
      </p:grpSpPr>
      <p:sp>
        <p:nvSpPr>
          <p:cNvPr id="2" name="Title"/>
          <p:cNvSpPr>
            <a:spLocks noGrp="1"/>
          </p:cNvSpPr>
          <p:nvPr>
            <p:ph type="title" hasCustomPrompt="1"/>
          </p:nvPr>
        </p:nvSpPr>
        <p:spPr bwMode="gray">
          <a:xfrm>
            <a:off x="514349" y="1828800"/>
            <a:ext cx="7178221" cy="2128837"/>
          </a:xfrm>
        </p:spPr>
        <p:txBody>
          <a:bodyPr anchor="b"/>
          <a:lstStyle>
            <a:lvl1pPr>
              <a:defRPr sz="4800"/>
            </a:lvl1pPr>
          </a:lstStyle>
          <a:p>
            <a:r>
              <a:rPr lang="en-US" dirty="0"/>
              <a:t>Section title in sentence case </a:t>
            </a:r>
          </a:p>
        </p:txBody>
      </p:sp>
      <p:sp>
        <p:nvSpPr>
          <p:cNvPr id="3" name="Subtitle"/>
          <p:cNvSpPr>
            <a:spLocks noGrp="1"/>
          </p:cNvSpPr>
          <p:nvPr>
            <p:ph type="body" idx="1" hasCustomPrompt="1"/>
          </p:nvPr>
        </p:nvSpPr>
        <p:spPr bwMode="gray">
          <a:xfrm>
            <a:off x="514349" y="4122057"/>
            <a:ext cx="7178221" cy="1783443"/>
          </a:xfrm>
        </p:spPr>
        <p:txBody>
          <a:bodyPr/>
          <a:lstStyle>
            <a:lvl1pPr marL="0" indent="0">
              <a:buNone/>
              <a:defRPr sz="2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Subhead if needed or speaker name </a:t>
            </a:r>
          </a:p>
        </p:txBody>
      </p:sp>
      <p:sp>
        <p:nvSpPr>
          <p:cNvPr id="12" name="Rectangle 11">
            <a:extLst>
              <a:ext uri="{FF2B5EF4-FFF2-40B4-BE49-F238E27FC236}">
                <a16:creationId xmlns:a16="http://schemas.microsoft.com/office/drawing/2014/main" xmlns="" id="{D9B94BD7-F6CB-4633-B827-DCC8BE5FE864}"/>
              </a:ext>
            </a:extLst>
          </p:cNvPr>
          <p:cNvSpPr/>
          <p:nvPr/>
        </p:nvSpPr>
        <p:spPr bwMode="gray">
          <a:xfrm>
            <a:off x="8001000" y="0"/>
            <a:ext cx="4191000" cy="68580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96" tIns="143436" rIns="179296" bIns="143436" numCol="1" spcCol="0" rtlCol="0" fromWordArt="0" anchor="t" anchorCtr="0" forceAA="0" compatLnSpc="1">
            <a:prstTxWarp prst="textNoShape">
              <a:avLst/>
            </a:prstTxWarp>
            <a:noAutofit/>
          </a:bodyPr>
          <a:lstStyle/>
          <a:p>
            <a:pPr algn="ctr" defTabSz="914196"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7" name="Rectangle 6">
            <a:extLst>
              <a:ext uri="{FF2B5EF4-FFF2-40B4-BE49-F238E27FC236}">
                <a16:creationId xmlns:a16="http://schemas.microsoft.com/office/drawing/2014/main" xmlns="" id="{B70C7A8F-AE53-4820-A109-E17355C4C028}"/>
              </a:ext>
            </a:extLst>
          </p:cNvPr>
          <p:cNvSpPr/>
          <p:nvPr userDrawn="1"/>
        </p:nvSpPr>
        <p:spPr bwMode="gray">
          <a:xfrm>
            <a:off x="8001000" y="0"/>
            <a:ext cx="4191000" cy="68580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96" tIns="143436" rIns="179296" bIns="143436" numCol="1" spcCol="0" rtlCol="0" fromWordArt="0" anchor="t" anchorCtr="0" forceAA="0" compatLnSpc="1">
            <a:prstTxWarp prst="textNoShape">
              <a:avLst/>
            </a:prstTxWarp>
            <a:noAutofit/>
          </a:bodyPr>
          <a:lstStyle/>
          <a:p>
            <a:pPr algn="ctr" defTabSz="914196"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9" name="MIO_LOGOPLACEHOLDER#LowerLeftMediumWide" hidden="1"/>
          <p:cNvSpPr/>
          <p:nvPr userDrawn="1"/>
        </p:nvSpPr>
        <p:spPr>
          <a:xfrm>
            <a:off x="392112" y="6174567"/>
            <a:ext cx="1890821" cy="435783"/>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FFFFFF"/>
              </a:solidFill>
            </a:endParaRPr>
          </a:p>
        </p:txBody>
      </p:sp>
      <p:sp>
        <p:nvSpPr>
          <p:cNvPr id="8" name="Rectangle 7" hidden="1"/>
          <p:cNvSpPr/>
          <p:nvPr userDrawn="1">
            <p:custDataLst>
              <p:tags r:id="rId1"/>
            </p:custDataLst>
          </p:nvPr>
        </p:nvSpPr>
        <p:spPr>
          <a:xfrm>
            <a:off x="304800" y="6084051"/>
            <a:ext cx="2214664" cy="61787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FFFFFF"/>
              </a:solidFill>
            </a:endParaRPr>
          </a:p>
        </p:txBody>
      </p:sp>
      <p:sp>
        <p:nvSpPr>
          <p:cNvPr id="10" name="Rectangle 9" hidden="1"/>
          <p:cNvSpPr/>
          <p:nvPr userDrawn="1">
            <p:custDataLst>
              <p:tags r:id="rId2"/>
            </p:custDataLst>
          </p:nvPr>
        </p:nvSpPr>
        <p:spPr>
          <a:xfrm>
            <a:off x="457200" y="301336"/>
            <a:ext cx="11353800" cy="569157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FFFFFF"/>
              </a:solidFill>
            </a:endParaRPr>
          </a:p>
        </p:txBody>
      </p:sp>
      <p:pic>
        <p:nvPicPr>
          <p:cNvPr id="15" name="Picture 2" descr="C:\Users\cbarthol\Desktop\Charlotte Work\Tools\PPT\Empower\Logo EMFs\OPTUM_®_4c.emf"/>
          <p:cNvPicPr>
            <a:picLocks noChangeAspect="1" noChangeArrowheads="1"/>
          </p:cNvPicPr>
          <p:nvPr userDrawn="1">
            <p:custDataLst>
              <p:tags r:id="rId3"/>
            </p:custDataLst>
          </p:nvPr>
        </p:nvPicPr>
        <p:blipFill>
          <a:blip r:embed="rId5">
            <a:extLst>
              <a:ext uri="{28A0092B-C50C-407E-A947-70E740481C1C}">
                <a14:useLocalDpi xmlns:a14="http://schemas.microsoft.com/office/drawing/2010/main" val="0"/>
              </a:ext>
            </a:extLst>
          </a:blip>
          <a:srcRect/>
          <a:stretch>
            <a:fillRect/>
          </a:stretch>
        </p:blipFill>
        <p:spPr bwMode="auto">
          <a:xfrm>
            <a:off x="583916" y="5843363"/>
            <a:ext cx="2092117" cy="6309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3484970"/>
      </p:ext>
    </p:extLst>
  </p:cSld>
  <p:clrMapOvr>
    <a:masterClrMapping/>
  </p:clrMapOvr>
  <p:timing>
    <p:tnLst>
      <p:par>
        <p:cTn id="1" dur="indefinite" restart="never" nodeType="tmRoot"/>
      </p:par>
    </p:tn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showMasterSp="0" type="secHead" preserve="1">
  <p:cSld name="Title or Section Header - Med Gray">
    <p:spTree>
      <p:nvGrpSpPr>
        <p:cNvPr id="1" name=""/>
        <p:cNvGrpSpPr/>
        <p:nvPr/>
      </p:nvGrpSpPr>
      <p:grpSpPr>
        <a:xfrm>
          <a:off x="0" y="0"/>
          <a:ext cx="0" cy="0"/>
          <a:chOff x="0" y="0"/>
          <a:chExt cx="0" cy="0"/>
        </a:xfrm>
      </p:grpSpPr>
      <p:sp>
        <p:nvSpPr>
          <p:cNvPr id="2" name="Title"/>
          <p:cNvSpPr>
            <a:spLocks noGrp="1"/>
          </p:cNvSpPr>
          <p:nvPr>
            <p:ph type="title" hasCustomPrompt="1"/>
          </p:nvPr>
        </p:nvSpPr>
        <p:spPr bwMode="gray">
          <a:xfrm>
            <a:off x="514349" y="1828800"/>
            <a:ext cx="7178221" cy="2128837"/>
          </a:xfrm>
        </p:spPr>
        <p:txBody>
          <a:bodyPr anchor="b"/>
          <a:lstStyle>
            <a:lvl1pPr>
              <a:defRPr sz="4800"/>
            </a:lvl1pPr>
          </a:lstStyle>
          <a:p>
            <a:r>
              <a:rPr lang="en-US" dirty="0"/>
              <a:t>Section title in sentence case </a:t>
            </a:r>
          </a:p>
        </p:txBody>
      </p:sp>
      <p:sp>
        <p:nvSpPr>
          <p:cNvPr id="3" name="Subtitle"/>
          <p:cNvSpPr>
            <a:spLocks noGrp="1"/>
          </p:cNvSpPr>
          <p:nvPr>
            <p:ph type="body" idx="1" hasCustomPrompt="1"/>
          </p:nvPr>
        </p:nvSpPr>
        <p:spPr bwMode="gray">
          <a:xfrm>
            <a:off x="514349" y="4122057"/>
            <a:ext cx="7178221" cy="1783443"/>
          </a:xfrm>
        </p:spPr>
        <p:txBody>
          <a:bodyPr/>
          <a:lstStyle>
            <a:lvl1pPr marL="0" indent="0">
              <a:buNone/>
              <a:defRPr sz="2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Subhead if needed or speaker name </a:t>
            </a:r>
          </a:p>
        </p:txBody>
      </p:sp>
      <p:sp>
        <p:nvSpPr>
          <p:cNvPr id="11" name="Rectangle 10">
            <a:extLst>
              <a:ext uri="{FF2B5EF4-FFF2-40B4-BE49-F238E27FC236}">
                <a16:creationId xmlns:a16="http://schemas.microsoft.com/office/drawing/2014/main" xmlns="" id="{23B694CC-B592-44F3-8181-C62CCD2755B7}"/>
              </a:ext>
            </a:extLst>
          </p:cNvPr>
          <p:cNvSpPr/>
          <p:nvPr/>
        </p:nvSpPr>
        <p:spPr bwMode="gray">
          <a:xfrm>
            <a:off x="8001000" y="0"/>
            <a:ext cx="4191000" cy="685800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96" tIns="143436" rIns="179296" bIns="143436" numCol="1" spcCol="0" rtlCol="0" fromWordArt="0" anchor="t" anchorCtr="0" forceAA="0" compatLnSpc="1">
            <a:prstTxWarp prst="textNoShape">
              <a:avLst/>
            </a:prstTxWarp>
            <a:noAutofit/>
          </a:bodyPr>
          <a:lstStyle/>
          <a:p>
            <a:pPr algn="ctr" defTabSz="914196"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7" name="Rectangle 6">
            <a:extLst>
              <a:ext uri="{FF2B5EF4-FFF2-40B4-BE49-F238E27FC236}">
                <a16:creationId xmlns:a16="http://schemas.microsoft.com/office/drawing/2014/main" xmlns="" id="{61BC29CE-FDE1-4EE7-87CF-02422434B872}"/>
              </a:ext>
            </a:extLst>
          </p:cNvPr>
          <p:cNvSpPr/>
          <p:nvPr userDrawn="1"/>
        </p:nvSpPr>
        <p:spPr bwMode="gray">
          <a:xfrm>
            <a:off x="8001000" y="0"/>
            <a:ext cx="4191000" cy="685800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96" tIns="143436" rIns="179296" bIns="143436" numCol="1" spcCol="0" rtlCol="0" fromWordArt="0" anchor="t" anchorCtr="0" forceAA="0" compatLnSpc="1">
            <a:prstTxWarp prst="textNoShape">
              <a:avLst/>
            </a:prstTxWarp>
            <a:noAutofit/>
          </a:bodyPr>
          <a:lstStyle/>
          <a:p>
            <a:pPr algn="ctr" defTabSz="914196"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9" name="MIO_LOGOPLACEHOLDER#LowerLeftMediumWide" hidden="1"/>
          <p:cNvSpPr/>
          <p:nvPr userDrawn="1"/>
        </p:nvSpPr>
        <p:spPr>
          <a:xfrm>
            <a:off x="392112" y="6174567"/>
            <a:ext cx="1890821" cy="435783"/>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FFFFFF"/>
              </a:solidFill>
            </a:endParaRPr>
          </a:p>
        </p:txBody>
      </p:sp>
      <p:sp>
        <p:nvSpPr>
          <p:cNvPr id="8" name="Rectangle 7" hidden="1"/>
          <p:cNvSpPr/>
          <p:nvPr userDrawn="1">
            <p:custDataLst>
              <p:tags r:id="rId1"/>
            </p:custDataLst>
          </p:nvPr>
        </p:nvSpPr>
        <p:spPr>
          <a:xfrm>
            <a:off x="304800" y="6084051"/>
            <a:ext cx="2214664" cy="61787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FFFFFF"/>
              </a:solidFill>
            </a:endParaRPr>
          </a:p>
        </p:txBody>
      </p:sp>
      <p:sp>
        <p:nvSpPr>
          <p:cNvPr id="10" name="Rectangle 9" hidden="1"/>
          <p:cNvSpPr/>
          <p:nvPr userDrawn="1">
            <p:custDataLst>
              <p:tags r:id="rId2"/>
            </p:custDataLst>
          </p:nvPr>
        </p:nvSpPr>
        <p:spPr>
          <a:xfrm>
            <a:off x="457200" y="301336"/>
            <a:ext cx="11353800" cy="569157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FFFFFF"/>
              </a:solidFill>
            </a:endParaRPr>
          </a:p>
        </p:txBody>
      </p:sp>
      <p:pic>
        <p:nvPicPr>
          <p:cNvPr id="15" name="Picture 2" descr="C:\Users\cbarthol\Desktop\Charlotte Work\Tools\PPT\Empower\Logo EMFs\OPTUM_®_4c.emf"/>
          <p:cNvPicPr>
            <a:picLocks noChangeAspect="1" noChangeArrowheads="1"/>
          </p:cNvPicPr>
          <p:nvPr userDrawn="1">
            <p:custDataLst>
              <p:tags r:id="rId3"/>
            </p:custDataLst>
          </p:nvPr>
        </p:nvPicPr>
        <p:blipFill>
          <a:blip r:embed="rId5">
            <a:extLst>
              <a:ext uri="{28A0092B-C50C-407E-A947-70E740481C1C}">
                <a14:useLocalDpi xmlns:a14="http://schemas.microsoft.com/office/drawing/2010/main" val="0"/>
              </a:ext>
            </a:extLst>
          </a:blip>
          <a:srcRect/>
          <a:stretch>
            <a:fillRect/>
          </a:stretch>
        </p:blipFill>
        <p:spPr bwMode="auto">
          <a:xfrm>
            <a:off x="583916" y="5843363"/>
            <a:ext cx="2092117" cy="6309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2558699"/>
      </p:ext>
    </p:extLst>
  </p:cSld>
  <p:clrMapOvr>
    <a:masterClrMapping/>
  </p:clrMapOvr>
  <p:timing>
    <p:tnLst>
      <p:par>
        <p:cT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showMasterSp="0" preserve="1">
  <p:cSld name="Section Header - Customized Photo">
    <p:spTree>
      <p:nvGrpSpPr>
        <p:cNvPr id="1" name=""/>
        <p:cNvGrpSpPr/>
        <p:nvPr/>
      </p:nvGrpSpPr>
      <p:grpSpPr>
        <a:xfrm>
          <a:off x="0" y="0"/>
          <a:ext cx="0" cy="0"/>
          <a:chOff x="0" y="0"/>
          <a:chExt cx="0" cy="0"/>
        </a:xfrm>
      </p:grpSpPr>
      <p:sp>
        <p:nvSpPr>
          <p:cNvPr id="2" name="Title"/>
          <p:cNvSpPr>
            <a:spLocks noGrp="1"/>
          </p:cNvSpPr>
          <p:nvPr>
            <p:ph type="title" hasCustomPrompt="1"/>
          </p:nvPr>
        </p:nvSpPr>
        <p:spPr bwMode="gray">
          <a:xfrm>
            <a:off x="514349" y="1104900"/>
            <a:ext cx="5378451" cy="2852737"/>
          </a:xfrm>
        </p:spPr>
        <p:txBody>
          <a:bodyPr anchor="b"/>
          <a:lstStyle>
            <a:lvl1pPr>
              <a:defRPr sz="4800"/>
            </a:lvl1pPr>
          </a:lstStyle>
          <a:p>
            <a:r>
              <a:rPr lang="en-US" dirty="0"/>
              <a:t>Section title in sentence case </a:t>
            </a:r>
          </a:p>
        </p:txBody>
      </p:sp>
      <p:sp>
        <p:nvSpPr>
          <p:cNvPr id="3" name="Subtitle"/>
          <p:cNvSpPr>
            <a:spLocks noGrp="1"/>
          </p:cNvSpPr>
          <p:nvPr>
            <p:ph type="body" idx="1" hasCustomPrompt="1"/>
          </p:nvPr>
        </p:nvSpPr>
        <p:spPr bwMode="gray">
          <a:xfrm>
            <a:off x="514349" y="4122057"/>
            <a:ext cx="5378451" cy="1783443"/>
          </a:xfrm>
        </p:spPr>
        <p:txBody>
          <a:bodyPr/>
          <a:lstStyle>
            <a:lvl1pPr marL="0" indent="0">
              <a:buNone/>
              <a:defRPr sz="2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Subhead if needed or speaker name </a:t>
            </a:r>
          </a:p>
        </p:txBody>
      </p:sp>
      <p:sp>
        <p:nvSpPr>
          <p:cNvPr id="5" name="Image Placeholder"/>
          <p:cNvSpPr>
            <a:spLocks noGrp="1"/>
          </p:cNvSpPr>
          <p:nvPr>
            <p:ph type="pic" sz="quarter" idx="10" hasCustomPrompt="1"/>
          </p:nvPr>
        </p:nvSpPr>
        <p:spPr bwMode="gray">
          <a:xfrm>
            <a:off x="6134100" y="0"/>
            <a:ext cx="6057900" cy="6858000"/>
          </a:xfrm>
          <a:blipFill>
            <a:blip r:embed="rId5"/>
            <a:stretch>
              <a:fillRect/>
            </a:stretch>
          </a:blipFill>
        </p:spPr>
        <p:txBody>
          <a:bodyPr lIns="914400" rIns="914400" anchor="ctr"/>
          <a:lstStyle>
            <a:lvl1pPr algn="ctr">
              <a:defRPr>
                <a:solidFill>
                  <a:schemeClr val="accent2"/>
                </a:solidFill>
              </a:defRPr>
            </a:lvl1pPr>
          </a:lstStyle>
          <a:p>
            <a:r>
              <a:rPr lang="en-US" dirty="0"/>
              <a:t> </a:t>
            </a:r>
          </a:p>
        </p:txBody>
      </p:sp>
      <p:sp>
        <p:nvSpPr>
          <p:cNvPr id="16" name="MIO_LOGOPLACEHOLDER#LowerLeftMediumWide" hidden="1"/>
          <p:cNvSpPr/>
          <p:nvPr userDrawn="1"/>
        </p:nvSpPr>
        <p:spPr>
          <a:xfrm>
            <a:off x="392112" y="6174567"/>
            <a:ext cx="1890821" cy="435783"/>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FFFFFF"/>
              </a:solidFill>
            </a:endParaRPr>
          </a:p>
        </p:txBody>
      </p:sp>
      <p:sp>
        <p:nvSpPr>
          <p:cNvPr id="7" name="Rectangle 6" hidden="1"/>
          <p:cNvSpPr/>
          <p:nvPr userDrawn="1">
            <p:custDataLst>
              <p:tags r:id="rId1"/>
            </p:custDataLst>
          </p:nvPr>
        </p:nvSpPr>
        <p:spPr>
          <a:xfrm>
            <a:off x="304800" y="6084051"/>
            <a:ext cx="2214664" cy="61787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FFFFFF"/>
              </a:solidFill>
            </a:endParaRPr>
          </a:p>
        </p:txBody>
      </p:sp>
      <p:sp>
        <p:nvSpPr>
          <p:cNvPr id="8" name="Rectangle 7" hidden="1"/>
          <p:cNvSpPr/>
          <p:nvPr userDrawn="1">
            <p:custDataLst>
              <p:tags r:id="rId2"/>
            </p:custDataLst>
          </p:nvPr>
        </p:nvSpPr>
        <p:spPr>
          <a:xfrm>
            <a:off x="457200" y="301336"/>
            <a:ext cx="5421086" cy="569157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FFFFFF"/>
              </a:solidFill>
            </a:endParaRPr>
          </a:p>
        </p:txBody>
      </p:sp>
      <p:pic>
        <p:nvPicPr>
          <p:cNvPr id="14" name="Picture 2" descr="C:\Users\cbarthol\Desktop\Charlotte Work\Tools\PPT\Empower\Logo EMFs\OPTUM_®_4c.emf"/>
          <p:cNvPicPr>
            <a:picLocks noChangeAspect="1" noChangeArrowheads="1"/>
          </p:cNvPicPr>
          <p:nvPr userDrawn="1">
            <p:custDataLst>
              <p:tags r:id="rId3"/>
            </p:custDataLst>
          </p:nvPr>
        </p:nvPicPr>
        <p:blipFill>
          <a:blip r:embed="rId6">
            <a:extLst>
              <a:ext uri="{28A0092B-C50C-407E-A947-70E740481C1C}">
                <a14:useLocalDpi xmlns:a14="http://schemas.microsoft.com/office/drawing/2010/main" val="0"/>
              </a:ext>
            </a:extLst>
          </a:blip>
          <a:srcRect/>
          <a:stretch>
            <a:fillRect/>
          </a:stretch>
        </p:blipFill>
        <p:spPr bwMode="auto">
          <a:xfrm>
            <a:off x="583916" y="5843363"/>
            <a:ext cx="2092117" cy="6309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6818718"/>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Title - Customize">
    <p:spTree>
      <p:nvGrpSpPr>
        <p:cNvPr id="1" name=""/>
        <p:cNvGrpSpPr/>
        <p:nvPr/>
      </p:nvGrpSpPr>
      <p:grpSpPr>
        <a:xfrm>
          <a:off x="0" y="0"/>
          <a:ext cx="0" cy="0"/>
          <a:chOff x="0" y="0"/>
          <a:chExt cx="0" cy="0"/>
        </a:xfrm>
      </p:grpSpPr>
      <p:sp>
        <p:nvSpPr>
          <p:cNvPr id="8" name="Picture Placeholder 7"/>
          <p:cNvSpPr>
            <a:spLocks noGrp="1"/>
          </p:cNvSpPr>
          <p:nvPr>
            <p:ph type="pic" sz="quarter" idx="14"/>
          </p:nvPr>
        </p:nvSpPr>
        <p:spPr bwMode="gray">
          <a:xfrm>
            <a:off x="0" y="0"/>
            <a:ext cx="12192000" cy="6858000"/>
          </a:xfrm>
          <a:noFill/>
        </p:spPr>
        <p:txBody>
          <a:bodyPr/>
          <a:lstStyle>
            <a:lvl1pPr algn="r">
              <a:defRPr/>
            </a:lvl1pPr>
          </a:lstStyle>
          <a:p>
            <a:endParaRPr lang="en-US" dirty="0"/>
          </a:p>
        </p:txBody>
      </p:sp>
      <p:sp>
        <p:nvSpPr>
          <p:cNvPr id="14" name="Text Placeholder 3"/>
          <p:cNvSpPr>
            <a:spLocks noGrp="1"/>
          </p:cNvSpPr>
          <p:nvPr>
            <p:ph type="body" sz="quarter" idx="16" hasCustomPrompt="1"/>
          </p:nvPr>
        </p:nvSpPr>
        <p:spPr bwMode="gray">
          <a:xfrm>
            <a:off x="-1" y="-5893"/>
            <a:ext cx="11946577" cy="6858000"/>
          </a:xfrm>
          <a:gradFill flip="none" rotWithShape="1">
            <a:gsLst>
              <a:gs pos="0">
                <a:srgbClr val="FFFFFF"/>
              </a:gs>
              <a:gs pos="71000">
                <a:srgbClr val="FFFFFF">
                  <a:alpha val="75000"/>
                </a:srgbClr>
              </a:gs>
              <a:gs pos="100000">
                <a:srgbClr val="FFFFFF">
                  <a:alpha val="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3" rIns="0" bIns="45723" numCol="1" rtlCol="0" anchor="ctr" anchorCtr="0" compatLnSpc="1">
            <a:prstTxWarp prst="textNoShape">
              <a:avLst/>
            </a:prstTxWarp>
          </a:bodyPr>
          <a:lstStyle>
            <a:lvl1pPr>
              <a:defRPr lang="en-US" sz="2000" dirty="0">
                <a:gradFill>
                  <a:gsLst>
                    <a:gs pos="0">
                      <a:srgbClr val="FFFFFF"/>
                    </a:gs>
                    <a:gs pos="100000">
                      <a:srgbClr val="FFFFFF"/>
                    </a:gs>
                  </a:gsLst>
                  <a:lin ang="5400000" scaled="0"/>
                </a:gradFill>
              </a:defRPr>
            </a:lvl1pPr>
          </a:lstStyle>
          <a:p>
            <a:pPr lvl="0" algn="ctr" defTabSz="914196" fontAlgn="base">
              <a:spcBef>
                <a:spcPct val="0"/>
              </a:spcBef>
              <a:spcAft>
                <a:spcPct val="0"/>
              </a:spcAft>
            </a:pPr>
            <a:r>
              <a:rPr lang="en-US" dirty="0"/>
              <a:t> </a:t>
            </a:r>
          </a:p>
        </p:txBody>
      </p:sp>
      <p:sp>
        <p:nvSpPr>
          <p:cNvPr id="2" name="Title"/>
          <p:cNvSpPr>
            <a:spLocks noGrp="1"/>
          </p:cNvSpPr>
          <p:nvPr>
            <p:ph type="ctrTitle" hasCustomPrompt="1"/>
          </p:nvPr>
        </p:nvSpPr>
        <p:spPr bwMode="gray">
          <a:xfrm>
            <a:off x="495301" y="1104900"/>
            <a:ext cx="7440386" cy="2735839"/>
          </a:xfrm>
        </p:spPr>
        <p:txBody>
          <a:bodyPr anchor="b"/>
          <a:lstStyle>
            <a:lvl1pPr algn="l">
              <a:defRPr sz="4800"/>
            </a:lvl1pPr>
          </a:lstStyle>
          <a:p>
            <a:r>
              <a:rPr lang="en-US" dirty="0"/>
              <a:t>Insightful presentation title in sentence case max 3 lines | Image instructions at right</a:t>
            </a:r>
          </a:p>
        </p:txBody>
      </p:sp>
      <p:sp>
        <p:nvSpPr>
          <p:cNvPr id="3" name="Subtitle"/>
          <p:cNvSpPr>
            <a:spLocks noGrp="1"/>
          </p:cNvSpPr>
          <p:nvPr>
            <p:ph type="subTitle" idx="1" hasCustomPrompt="1"/>
          </p:nvPr>
        </p:nvSpPr>
        <p:spPr bwMode="gray">
          <a:xfrm>
            <a:off x="495301" y="3924300"/>
            <a:ext cx="7440386" cy="974271"/>
          </a:xfrm>
        </p:spPr>
        <p:txBody>
          <a:bodyPr/>
          <a:lstStyle>
            <a:lvl1pPr marL="0" indent="0" algn="l">
              <a:buNone/>
              <a:defRPr sz="2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Event City or Speaker Name</a:t>
            </a:r>
          </a:p>
        </p:txBody>
      </p:sp>
      <p:sp>
        <p:nvSpPr>
          <p:cNvPr id="11" name="Date"/>
          <p:cNvSpPr>
            <a:spLocks noGrp="1"/>
          </p:cNvSpPr>
          <p:nvPr>
            <p:ph type="body" sz="quarter" idx="13" hasCustomPrompt="1"/>
          </p:nvPr>
        </p:nvSpPr>
        <p:spPr bwMode="gray">
          <a:xfrm>
            <a:off x="495300" y="4990648"/>
            <a:ext cx="7440011" cy="702582"/>
          </a:xfrm>
        </p:spPr>
        <p:txBody>
          <a:bodyPr/>
          <a:lstStyle>
            <a:lvl1pPr>
              <a:defRPr>
                <a:solidFill>
                  <a:schemeClr val="tx1"/>
                </a:solidFill>
              </a:defRPr>
            </a:lvl1pPr>
          </a:lstStyle>
          <a:p>
            <a:pPr lvl="0"/>
            <a:r>
              <a:rPr lang="en-US" dirty="0"/>
              <a:t>Month DD, YYYY</a:t>
            </a:r>
          </a:p>
        </p:txBody>
      </p:sp>
      <p:sp>
        <p:nvSpPr>
          <p:cNvPr id="34" name="MIO_LOGOPLACEHOLDER#LowerLeftMediumWide" hidden="1"/>
          <p:cNvSpPr/>
          <p:nvPr userDrawn="1"/>
        </p:nvSpPr>
        <p:spPr>
          <a:xfrm>
            <a:off x="583916" y="5841607"/>
            <a:ext cx="584484" cy="632692"/>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20" name="Rectangle 19" hidden="1"/>
          <p:cNvSpPr/>
          <p:nvPr userDrawn="1">
            <p:custDataLst>
              <p:tags r:id="rId1"/>
            </p:custDataLst>
          </p:nvPr>
        </p:nvSpPr>
        <p:spPr>
          <a:xfrm>
            <a:off x="457200" y="415636"/>
            <a:ext cx="7658100" cy="52993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pic>
        <p:nvPicPr>
          <p:cNvPr id="16" name="Picture 2" descr="C:\Users\cbarthol\Desktop\Charlotte Work\Tools\PPT\Empower\Logo EMFs\OPTUM_®_4c.emf"/>
          <p:cNvPicPr>
            <a:picLocks noChangeAspect="1" noChangeArrowheads="1"/>
          </p:cNvPicPr>
          <p:nvPr userDrawn="1">
            <p:custDataLst>
              <p:tags r:id="rId2"/>
            </p:custDataLst>
          </p:nvPr>
        </p:nvPicPr>
        <p:blipFill>
          <a:blip r:embed="rId4">
            <a:extLst>
              <a:ext uri="{28A0092B-C50C-407E-A947-70E740481C1C}">
                <a14:useLocalDpi xmlns:a14="http://schemas.microsoft.com/office/drawing/2010/main" val="0"/>
              </a:ext>
            </a:extLst>
          </a:blip>
          <a:srcRect/>
          <a:stretch>
            <a:fillRect/>
          </a:stretch>
        </p:blipFill>
        <p:spPr bwMode="auto">
          <a:xfrm>
            <a:off x="583916" y="5843363"/>
            <a:ext cx="2092117" cy="6309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5307935"/>
      </p:ext>
    </p:extLst>
  </p:cSld>
  <p:clrMapOvr>
    <a:masterClrMapping/>
  </p:clrMapOvr>
  <p:timing>
    <p:tnLst>
      <p:par>
        <p:cT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showMasterSp="0" preserve="1">
  <p:cSld name="Closing Slide">
    <p:spTree>
      <p:nvGrpSpPr>
        <p:cNvPr id="1" name=""/>
        <p:cNvGrpSpPr/>
        <p:nvPr/>
      </p:nvGrpSpPr>
      <p:grpSpPr>
        <a:xfrm>
          <a:off x="0" y="0"/>
          <a:ext cx="0" cy="0"/>
          <a:chOff x="0" y="0"/>
          <a:chExt cx="0" cy="0"/>
        </a:xfrm>
      </p:grpSpPr>
      <p:sp>
        <p:nvSpPr>
          <p:cNvPr id="13" name="Rectangle 12" hidden="1"/>
          <p:cNvSpPr/>
          <p:nvPr userDrawn="1">
            <p:custDataLst>
              <p:tags r:id="rId1"/>
            </p:custDataLst>
          </p:nvPr>
        </p:nvSpPr>
        <p:spPr>
          <a:xfrm>
            <a:off x="11185357" y="6392987"/>
            <a:ext cx="692317" cy="51073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FFFFFF"/>
              </a:solidFill>
            </a:endParaRPr>
          </a:p>
        </p:txBody>
      </p:sp>
      <p:sp>
        <p:nvSpPr>
          <p:cNvPr id="3" name="MIO_LOGOPLACEHOLDER#CenterBigWide" hidden="1"/>
          <p:cNvSpPr/>
          <p:nvPr userDrawn="1"/>
        </p:nvSpPr>
        <p:spPr>
          <a:xfrm>
            <a:off x="3385009" y="2060721"/>
            <a:ext cx="994399" cy="1669691"/>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FFFFFF"/>
              </a:solidFill>
            </a:endParaRPr>
          </a:p>
        </p:txBody>
      </p:sp>
      <p:sp>
        <p:nvSpPr>
          <p:cNvPr id="5" name="Rectangle 4" hidden="1"/>
          <p:cNvSpPr/>
          <p:nvPr userDrawn="1">
            <p:custDataLst>
              <p:tags r:id="rId2"/>
            </p:custDataLst>
          </p:nvPr>
        </p:nvSpPr>
        <p:spPr>
          <a:xfrm>
            <a:off x="457200" y="301336"/>
            <a:ext cx="11353800" cy="569157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FFFFFF"/>
              </a:solidFill>
            </a:endParaRPr>
          </a:p>
        </p:txBody>
      </p:sp>
      <p:pic>
        <p:nvPicPr>
          <p:cNvPr id="7" name="Picture 2" descr="C:\Users\cbarthol\Desktop\Charlotte Work\Tools\PPT\Empower\Logo EMFs\OPTUM_®_4c.emf"/>
          <p:cNvPicPr>
            <a:picLocks noChangeAspect="1" noChangeArrowheads="1"/>
          </p:cNvPicPr>
          <p:nvPr userDrawn="1">
            <p:custDataLst>
              <p:tags r:id="rId3"/>
            </p:custDataLst>
          </p:nvPr>
        </p:nvPicPr>
        <p:blipFill>
          <a:blip r:embed="rId5">
            <a:extLst>
              <a:ext uri="{28A0092B-C50C-407E-A947-70E740481C1C}">
                <a14:useLocalDpi xmlns:a14="http://schemas.microsoft.com/office/drawing/2010/main" val="0"/>
              </a:ext>
            </a:extLst>
          </a:blip>
          <a:srcRect/>
          <a:stretch>
            <a:fillRect/>
          </a:stretch>
        </p:blipFill>
        <p:spPr bwMode="auto">
          <a:xfrm>
            <a:off x="3385009" y="2122275"/>
            <a:ext cx="5332412" cy="16081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6539136"/>
      </p:ext>
    </p:extLst>
  </p:cSld>
  <p:clrMapOvr>
    <a:masterClrMapping/>
  </p:clrMapOvr>
  <p:timing>
    <p:tnLst>
      <p:par>
        <p:cTn id="1" dur="indefinite" restart="never" nodeType="tmRoot"/>
      </p:par>
    </p:tn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showMasterSp="0" preserve="1" userDrawn="1">
  <p:cSld name="Closing / Thank You">
    <p:spTree>
      <p:nvGrpSpPr>
        <p:cNvPr id="1" name=""/>
        <p:cNvGrpSpPr/>
        <p:nvPr/>
      </p:nvGrpSpPr>
      <p:grpSpPr>
        <a:xfrm>
          <a:off x="0" y="0"/>
          <a:ext cx="0" cy="0"/>
          <a:chOff x="0" y="0"/>
          <a:chExt cx="0" cy="0"/>
        </a:xfrm>
      </p:grpSpPr>
      <p:sp>
        <p:nvSpPr>
          <p:cNvPr id="2" name="Speaker name"/>
          <p:cNvSpPr>
            <a:spLocks noGrp="1"/>
          </p:cNvSpPr>
          <p:nvPr>
            <p:ph type="title" hasCustomPrompt="1"/>
          </p:nvPr>
        </p:nvSpPr>
        <p:spPr bwMode="gray">
          <a:xfrm>
            <a:off x="514349" y="3904343"/>
            <a:ext cx="7178221" cy="482887"/>
          </a:xfrm>
        </p:spPr>
        <p:txBody>
          <a:bodyPr anchor="b"/>
          <a:lstStyle>
            <a:lvl1pPr>
              <a:defRPr sz="2400">
                <a:solidFill>
                  <a:schemeClr val="accent1"/>
                </a:solidFill>
              </a:defRPr>
            </a:lvl1pPr>
          </a:lstStyle>
          <a:p>
            <a:r>
              <a:rPr lang="en-US" dirty="0"/>
              <a:t>First Name Last Name</a:t>
            </a:r>
          </a:p>
        </p:txBody>
      </p:sp>
      <p:sp>
        <p:nvSpPr>
          <p:cNvPr id="3" name="Speaker title"/>
          <p:cNvSpPr>
            <a:spLocks noGrp="1"/>
          </p:cNvSpPr>
          <p:nvPr>
            <p:ph type="body" idx="1" hasCustomPrompt="1"/>
          </p:nvPr>
        </p:nvSpPr>
        <p:spPr bwMode="gray">
          <a:xfrm>
            <a:off x="514349" y="4403068"/>
            <a:ext cx="7178221" cy="484632"/>
          </a:xfrm>
        </p:spPr>
        <p:txBody>
          <a:bodyPr anchor="t"/>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Title</a:t>
            </a:r>
          </a:p>
        </p:txBody>
      </p:sp>
      <p:sp>
        <p:nvSpPr>
          <p:cNvPr id="9" name="Phone/email"/>
          <p:cNvSpPr>
            <a:spLocks noGrp="1"/>
          </p:cNvSpPr>
          <p:nvPr>
            <p:ph type="body" idx="10" hasCustomPrompt="1"/>
          </p:nvPr>
        </p:nvSpPr>
        <p:spPr bwMode="gray">
          <a:xfrm>
            <a:off x="514348" y="5003288"/>
            <a:ext cx="7178221" cy="484632"/>
          </a:xfrm>
        </p:spPr>
        <p:txBody>
          <a:bodyPr anchor="ct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Tel: 123-456-7890</a:t>
            </a:r>
          </a:p>
        </p:txBody>
      </p:sp>
      <p:sp>
        <p:nvSpPr>
          <p:cNvPr id="23" name="Rectangle 22">
            <a:extLst>
              <a:ext uri="{FF2B5EF4-FFF2-40B4-BE49-F238E27FC236}">
                <a16:creationId xmlns:a16="http://schemas.microsoft.com/office/drawing/2014/main" xmlns="" id="{ECF35A84-66E1-4F72-848D-DB6EF4825F09}"/>
              </a:ext>
            </a:extLst>
          </p:cNvPr>
          <p:cNvSpPr/>
          <p:nvPr/>
        </p:nvSpPr>
        <p:spPr bwMode="gray">
          <a:xfrm>
            <a:off x="8001000" y="0"/>
            <a:ext cx="4191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96" tIns="143436" rIns="179296" bIns="143436" numCol="1" spcCol="0" rtlCol="0" fromWordArt="0" anchor="t" anchorCtr="0" forceAA="0" compatLnSpc="1">
            <a:prstTxWarp prst="textNoShape">
              <a:avLst/>
            </a:prstTxWarp>
            <a:noAutofit/>
          </a:bodyPr>
          <a:lstStyle/>
          <a:p>
            <a:pPr algn="ctr" defTabSz="914196"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25" name="Rectangle 24">
            <a:extLst>
              <a:ext uri="{FF2B5EF4-FFF2-40B4-BE49-F238E27FC236}">
                <a16:creationId xmlns:a16="http://schemas.microsoft.com/office/drawing/2014/main" xmlns="" id="{C3AAB011-BE67-4CF8-9EF1-35D61D12B95A}"/>
              </a:ext>
            </a:extLst>
          </p:cNvPr>
          <p:cNvSpPr/>
          <p:nvPr userDrawn="1"/>
        </p:nvSpPr>
        <p:spPr bwMode="gray">
          <a:xfrm>
            <a:off x="8001000" y="0"/>
            <a:ext cx="4191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96" tIns="143436" rIns="179296" bIns="143436" numCol="1" spcCol="0" rtlCol="0" fromWordArt="0" anchor="t" anchorCtr="0" forceAA="0" compatLnSpc="1">
            <a:prstTxWarp prst="textNoShape">
              <a:avLst/>
            </a:prstTxWarp>
            <a:noAutofit/>
          </a:bodyPr>
          <a:lstStyle/>
          <a:p>
            <a:pPr algn="ctr" defTabSz="914196"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35" name="MIO_LOGOPLACEHOLDER#LowerLeftMediumWide" hidden="1"/>
          <p:cNvSpPr/>
          <p:nvPr userDrawn="1"/>
        </p:nvSpPr>
        <p:spPr>
          <a:xfrm>
            <a:off x="392112" y="6174567"/>
            <a:ext cx="1890821" cy="435783"/>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FFFFFF"/>
              </a:solidFill>
            </a:endParaRPr>
          </a:p>
        </p:txBody>
      </p:sp>
      <p:sp>
        <p:nvSpPr>
          <p:cNvPr id="27" name="Thank you or main title"/>
          <p:cNvSpPr>
            <a:spLocks noGrp="1"/>
          </p:cNvSpPr>
          <p:nvPr>
            <p:ph type="body" sz="quarter" idx="11" hasCustomPrompt="1"/>
          </p:nvPr>
        </p:nvSpPr>
        <p:spPr>
          <a:xfrm>
            <a:off x="514348" y="638629"/>
            <a:ext cx="7178040" cy="2559019"/>
          </a:xfrm>
        </p:spPr>
        <p:txBody>
          <a:bodyPr anchor="b"/>
          <a:lstStyle>
            <a:lvl1pPr>
              <a:defRPr sz="4400">
                <a:solidFill>
                  <a:schemeClr val="tx1"/>
                </a:solidFill>
              </a:defRPr>
            </a:lvl1pPr>
          </a:lstStyle>
          <a:p>
            <a:pPr lvl="0"/>
            <a:r>
              <a:rPr lang="en-US" dirty="0" smtClean="0"/>
              <a:t>Insert closing language</a:t>
            </a:r>
            <a:endParaRPr lang="en-US" dirty="0"/>
          </a:p>
        </p:txBody>
      </p:sp>
      <p:sp>
        <p:nvSpPr>
          <p:cNvPr id="26" name="Rectangle 25" hidden="1"/>
          <p:cNvSpPr/>
          <p:nvPr userDrawn="1">
            <p:custDataLst>
              <p:tags r:id="rId1"/>
            </p:custDataLst>
          </p:nvPr>
        </p:nvSpPr>
        <p:spPr>
          <a:xfrm>
            <a:off x="304800" y="6084051"/>
            <a:ext cx="2214664" cy="61787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FFFFFF"/>
              </a:solidFill>
            </a:endParaRPr>
          </a:p>
        </p:txBody>
      </p:sp>
      <p:sp>
        <p:nvSpPr>
          <p:cNvPr id="28" name="Subtitle"/>
          <p:cNvSpPr>
            <a:spLocks noGrp="1"/>
          </p:cNvSpPr>
          <p:nvPr>
            <p:ph type="body" sz="quarter" idx="12" hasCustomPrompt="1"/>
          </p:nvPr>
        </p:nvSpPr>
        <p:spPr>
          <a:xfrm>
            <a:off x="514348" y="3177964"/>
            <a:ext cx="7178040" cy="464911"/>
          </a:xfrm>
        </p:spPr>
        <p:txBody>
          <a:bodyPr/>
          <a:lstStyle>
            <a:lvl1pPr>
              <a:defRPr sz="2800">
                <a:solidFill>
                  <a:schemeClr val="tx1"/>
                </a:solidFill>
              </a:defRPr>
            </a:lvl1pPr>
          </a:lstStyle>
          <a:p>
            <a:pPr lvl="0"/>
            <a:r>
              <a:rPr lang="en-US" dirty="0" smtClean="0"/>
              <a:t>Insert subhead if needed</a:t>
            </a:r>
            <a:endParaRPr lang="en-US" dirty="0"/>
          </a:p>
        </p:txBody>
      </p:sp>
      <p:pic>
        <p:nvPicPr>
          <p:cNvPr id="15" name="Picture 2" descr="C:\Users\cbarthol\Desktop\Charlotte Work\Tools\PPT\Empower\Logo EMFs\OPTUM_®_4c.emf"/>
          <p:cNvPicPr>
            <a:picLocks noChangeAspect="1" noChangeArrowheads="1"/>
          </p:cNvPicPr>
          <p:nvPr userDrawn="1">
            <p:custDataLst>
              <p:tags r:id="rId2"/>
            </p:custDataLst>
          </p:nvPr>
        </p:nvPicPr>
        <p:blipFill>
          <a:blip r:embed="rId4">
            <a:extLst>
              <a:ext uri="{28A0092B-C50C-407E-A947-70E740481C1C}">
                <a14:useLocalDpi xmlns:a14="http://schemas.microsoft.com/office/drawing/2010/main" val="0"/>
              </a:ext>
            </a:extLst>
          </a:blip>
          <a:srcRect/>
          <a:stretch>
            <a:fillRect/>
          </a:stretch>
        </p:blipFill>
        <p:spPr bwMode="auto">
          <a:xfrm>
            <a:off x="583916" y="5843363"/>
            <a:ext cx="2092117" cy="6309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6859929"/>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a:lstStyle>
            <a:lvl1pPr>
              <a:defRPr/>
            </a:lvl1pPr>
          </a:lstStyle>
          <a:p>
            <a:r>
              <a:rPr lang="en-US" dirty="0"/>
              <a:t>Type insightful headline in sentence case | One line</a:t>
            </a:r>
          </a:p>
        </p:txBody>
      </p:sp>
      <p:sp>
        <p:nvSpPr>
          <p:cNvPr id="3" name="Bullets/content"/>
          <p:cNvSpPr>
            <a:spLocks noGrp="1"/>
          </p:cNvSpPr>
          <p:nvPr>
            <p:ph idx="1" hasCustomPrompt="1"/>
          </p:nvPr>
        </p:nvSpPr>
        <p:spPr/>
        <p:txBody>
          <a:bodyPr/>
          <a:lstStyle>
            <a:lvl1pPr>
              <a:defRPr/>
            </a:lvl1pPr>
          </a:lstStyle>
          <a:p>
            <a:pPr lvl="0"/>
            <a:r>
              <a:rPr lang="en-US" dirty="0"/>
              <a:t>Click to type text. To change text formatting (approved color, size, bullets),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ubtitle"/>
          <p:cNvSpPr>
            <a:spLocks noGrp="1"/>
          </p:cNvSpPr>
          <p:nvPr>
            <p:ph type="body" sz="quarter" idx="13" hasCustomPrompt="1"/>
          </p:nvPr>
        </p:nvSpPr>
        <p:spPr>
          <a:xfrm>
            <a:off x="495300" y="1118282"/>
            <a:ext cx="11315700" cy="492125"/>
          </a:xfrm>
        </p:spPr>
        <p:txBody>
          <a:bodyPr/>
          <a:lstStyle>
            <a:lvl1pPr>
              <a:defRPr sz="2600">
                <a:solidFill>
                  <a:schemeClr val="accent4"/>
                </a:solidFill>
              </a:defRPr>
            </a:lvl1pPr>
          </a:lstStyle>
          <a:p>
            <a:pPr lvl="0"/>
            <a:r>
              <a:rPr lang="en-US" dirty="0"/>
              <a:t>Use this space for one line subhead if needed | One line</a:t>
            </a:r>
          </a:p>
        </p:txBody>
      </p:sp>
      <p:sp>
        <p:nvSpPr>
          <p:cNvPr id="9" name="Rectangle 8" hidden="1"/>
          <p:cNvSpPr/>
          <p:nvPr userDrawn="1">
            <p:custDataLst>
              <p:tags r:id="rId1"/>
            </p:custDataLst>
          </p:nvPr>
        </p:nvSpPr>
        <p:spPr>
          <a:xfrm>
            <a:off x="457200" y="1143000"/>
            <a:ext cx="11353800" cy="48499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10" name="Rectangle 9" hidden="1"/>
          <p:cNvSpPr/>
          <p:nvPr userDrawn="1">
            <p:custDataLst>
              <p:tags r:id="rId2"/>
            </p:custDataLst>
          </p:nvPr>
        </p:nvSpPr>
        <p:spPr>
          <a:xfrm>
            <a:off x="304800" y="6084051"/>
            <a:ext cx="2214664" cy="61787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11" name="Rectangle 10" hidden="1"/>
          <p:cNvSpPr/>
          <p:nvPr userDrawn="1">
            <p:custDataLst>
              <p:tags r:id="rId3"/>
            </p:custDataLst>
          </p:nvPr>
        </p:nvSpPr>
        <p:spPr>
          <a:xfrm>
            <a:off x="0" y="0"/>
            <a:ext cx="12191999" cy="41801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12" name="Rectangle 11" hidden="1"/>
          <p:cNvSpPr/>
          <p:nvPr userDrawn="1">
            <p:custDataLst>
              <p:tags r:id="rId4"/>
            </p:custDataLst>
          </p:nvPr>
        </p:nvSpPr>
        <p:spPr>
          <a:xfrm>
            <a:off x="5229225" y="6392987"/>
            <a:ext cx="6648450" cy="51073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4" name="Date Placeholder 3"/>
          <p:cNvSpPr>
            <a:spLocks noGrp="1"/>
          </p:cNvSpPr>
          <p:nvPr>
            <p:ph type="dt" sz="half" idx="14"/>
          </p:nvPr>
        </p:nvSpPr>
        <p:spPr/>
        <p:txBody>
          <a:bodyPr/>
          <a:lstStyle/>
          <a:p>
            <a:fld id="{D0B3B780-E62D-4D6E-8CCA-C44793C78675}" type="datetime1">
              <a:rPr lang="en-US" smtClean="0"/>
              <a:t>11/21/2019</a:t>
            </a:fld>
            <a:endParaRPr lang="en-US" dirty="0"/>
          </a:p>
        </p:txBody>
      </p:sp>
      <p:sp>
        <p:nvSpPr>
          <p:cNvPr id="6" name="Footer Placeholder 5"/>
          <p:cNvSpPr>
            <a:spLocks noGrp="1"/>
          </p:cNvSpPr>
          <p:nvPr>
            <p:ph type="ftr" sz="quarter" idx="15"/>
          </p:nvPr>
        </p:nvSpPr>
        <p:spPr/>
        <p:txBody>
          <a:bodyPr/>
          <a:lstStyle/>
          <a:p>
            <a:pPr algn="r"/>
            <a:r>
              <a:rPr lang="en-US" smtClean="0"/>
              <a:t>© 2019 Optum, Inc. All rights reserved. Confidential property of Optum. Do not distribute or reproduce without express permission from Optum.</a:t>
            </a:r>
            <a:endParaRPr lang="en-US"/>
          </a:p>
        </p:txBody>
      </p:sp>
      <p:sp>
        <p:nvSpPr>
          <p:cNvPr id="7" name="Slide Number Placeholder 6"/>
          <p:cNvSpPr>
            <a:spLocks noGrp="1"/>
          </p:cNvSpPr>
          <p:nvPr>
            <p:ph type="sldNum" sz="quarter" idx="16"/>
          </p:nvPr>
        </p:nvSpPr>
        <p:spPr/>
        <p:txBody>
          <a:bodyPr/>
          <a:lstStyle/>
          <a:p>
            <a:fld id="{901F1369-4AEB-4520-96C0-9F78886180C1}" type="slidenum">
              <a:rPr lang="en-US" smtClean="0"/>
              <a:pPr/>
              <a:t>‹#›</a:t>
            </a:fld>
            <a:endParaRPr lang="en-US" dirty="0"/>
          </a:p>
        </p:txBody>
      </p:sp>
    </p:spTree>
    <p:extLst>
      <p:ext uri="{BB962C8B-B14F-4D97-AF65-F5344CB8AC3E}">
        <p14:creationId xmlns:p14="http://schemas.microsoft.com/office/powerpoint/2010/main" val="3162728814"/>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wo Content, 1 subhead">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a:lstStyle>
            <a:lvl1pPr>
              <a:defRPr/>
            </a:lvl1pPr>
          </a:lstStyle>
          <a:p>
            <a:r>
              <a:rPr lang="en-US" dirty="0"/>
              <a:t>Type insightful headline in sentence case | One line</a:t>
            </a:r>
          </a:p>
        </p:txBody>
      </p:sp>
      <p:sp>
        <p:nvSpPr>
          <p:cNvPr id="3" name="Content Left"/>
          <p:cNvSpPr>
            <a:spLocks noGrp="1"/>
          </p:cNvSpPr>
          <p:nvPr>
            <p:ph sz="half" idx="1" hasCustomPrompt="1"/>
          </p:nvPr>
        </p:nvSpPr>
        <p:spPr>
          <a:xfrm>
            <a:off x="495300" y="1825625"/>
            <a:ext cx="5524500" cy="4079875"/>
          </a:xfrm>
        </p:spPr>
        <p:txBody>
          <a:bodyPr/>
          <a:lstStyle>
            <a:lvl1pPr>
              <a:defRPr/>
            </a:lvl1pPr>
          </a:lstStyle>
          <a:p>
            <a:pPr lvl="0"/>
            <a:r>
              <a:rPr lang="en-US" dirty="0"/>
              <a:t>Click to type text. To change text formatting (approved color, size, bullets),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Right"/>
          <p:cNvSpPr>
            <a:spLocks noGrp="1"/>
          </p:cNvSpPr>
          <p:nvPr>
            <p:ph sz="half" idx="2" hasCustomPrompt="1"/>
          </p:nvPr>
        </p:nvSpPr>
        <p:spPr>
          <a:xfrm>
            <a:off x="6172200" y="1825625"/>
            <a:ext cx="5660572" cy="4079875"/>
          </a:xfrm>
        </p:spPr>
        <p:txBody>
          <a:bodyPr/>
          <a:lstStyle>
            <a:lvl1pPr>
              <a:defRPr/>
            </a:lvl1pPr>
          </a:lstStyle>
          <a:p>
            <a:pPr lvl="0"/>
            <a:r>
              <a:rPr lang="en-US" dirty="0"/>
              <a:t>Click to type text. To change text formatting (approved color, size, bullets),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ubtitle"/>
          <p:cNvSpPr>
            <a:spLocks noGrp="1"/>
          </p:cNvSpPr>
          <p:nvPr>
            <p:ph type="body" sz="quarter" idx="13" hasCustomPrompt="1"/>
          </p:nvPr>
        </p:nvSpPr>
        <p:spPr>
          <a:xfrm>
            <a:off x="495300" y="1118282"/>
            <a:ext cx="11315700" cy="492125"/>
          </a:xfrm>
        </p:spPr>
        <p:txBody>
          <a:bodyPr/>
          <a:lstStyle>
            <a:lvl1pPr>
              <a:defRPr sz="2600">
                <a:solidFill>
                  <a:schemeClr val="accent4"/>
                </a:solidFill>
              </a:defRPr>
            </a:lvl1pPr>
          </a:lstStyle>
          <a:p>
            <a:pPr lvl="0"/>
            <a:r>
              <a:rPr lang="en-US" dirty="0"/>
              <a:t>Use this space for one line subhead if needed | One line</a:t>
            </a:r>
          </a:p>
        </p:txBody>
      </p:sp>
      <p:sp>
        <p:nvSpPr>
          <p:cNvPr id="10" name="Rectangle 9" hidden="1"/>
          <p:cNvSpPr/>
          <p:nvPr userDrawn="1">
            <p:custDataLst>
              <p:tags r:id="rId1"/>
            </p:custDataLst>
          </p:nvPr>
        </p:nvSpPr>
        <p:spPr>
          <a:xfrm>
            <a:off x="457200" y="1143000"/>
            <a:ext cx="11353800" cy="48499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11" name="Rectangle 10" hidden="1"/>
          <p:cNvSpPr/>
          <p:nvPr userDrawn="1">
            <p:custDataLst>
              <p:tags r:id="rId2"/>
            </p:custDataLst>
          </p:nvPr>
        </p:nvSpPr>
        <p:spPr>
          <a:xfrm>
            <a:off x="304800" y="6084051"/>
            <a:ext cx="2214664" cy="61787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12" name="Rectangle 11" hidden="1"/>
          <p:cNvSpPr/>
          <p:nvPr userDrawn="1">
            <p:custDataLst>
              <p:tags r:id="rId3"/>
            </p:custDataLst>
          </p:nvPr>
        </p:nvSpPr>
        <p:spPr>
          <a:xfrm>
            <a:off x="0" y="0"/>
            <a:ext cx="12191999" cy="41801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13" name="Rectangle 12" hidden="1"/>
          <p:cNvSpPr/>
          <p:nvPr userDrawn="1">
            <p:custDataLst>
              <p:tags r:id="rId4"/>
            </p:custDataLst>
          </p:nvPr>
        </p:nvSpPr>
        <p:spPr>
          <a:xfrm>
            <a:off x="5229225" y="6392987"/>
            <a:ext cx="6648450" cy="51073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5" name="Date Placeholder 4"/>
          <p:cNvSpPr>
            <a:spLocks noGrp="1"/>
          </p:cNvSpPr>
          <p:nvPr>
            <p:ph type="dt" sz="half" idx="14"/>
          </p:nvPr>
        </p:nvSpPr>
        <p:spPr/>
        <p:txBody>
          <a:bodyPr/>
          <a:lstStyle/>
          <a:p>
            <a:fld id="{241A758A-7A14-49B6-8749-8B4677DFB21D}" type="datetime1">
              <a:rPr lang="en-US" smtClean="0"/>
              <a:t>11/21/2019</a:t>
            </a:fld>
            <a:endParaRPr lang="en-US" dirty="0"/>
          </a:p>
        </p:txBody>
      </p:sp>
      <p:sp>
        <p:nvSpPr>
          <p:cNvPr id="7" name="Footer Placeholder 6"/>
          <p:cNvSpPr>
            <a:spLocks noGrp="1"/>
          </p:cNvSpPr>
          <p:nvPr>
            <p:ph type="ftr" sz="quarter" idx="15"/>
          </p:nvPr>
        </p:nvSpPr>
        <p:spPr/>
        <p:txBody>
          <a:bodyPr/>
          <a:lstStyle/>
          <a:p>
            <a:pPr algn="r"/>
            <a:r>
              <a:rPr lang="en-US" smtClean="0"/>
              <a:t>© 2019 Optum, Inc. All rights reserved. Confidential property of Optum. Do not distribute or reproduce without express permission from Optum.</a:t>
            </a:r>
            <a:endParaRPr lang="en-US"/>
          </a:p>
        </p:txBody>
      </p:sp>
      <p:sp>
        <p:nvSpPr>
          <p:cNvPr id="9" name="Slide Number Placeholder 8"/>
          <p:cNvSpPr>
            <a:spLocks noGrp="1"/>
          </p:cNvSpPr>
          <p:nvPr>
            <p:ph type="sldNum" sz="quarter" idx="16"/>
          </p:nvPr>
        </p:nvSpPr>
        <p:spPr/>
        <p:txBody>
          <a:bodyPr/>
          <a:lstStyle/>
          <a:p>
            <a:fld id="{901F1369-4AEB-4520-96C0-9F78886180C1}" type="slidenum">
              <a:rPr lang="en-US" smtClean="0"/>
              <a:pPr/>
              <a:t>‹#›</a:t>
            </a:fld>
            <a:endParaRPr lang="en-US" dirty="0"/>
          </a:p>
        </p:txBody>
      </p:sp>
    </p:spTree>
    <p:extLst>
      <p:ext uri="{BB962C8B-B14F-4D97-AF65-F5344CB8AC3E}">
        <p14:creationId xmlns:p14="http://schemas.microsoft.com/office/powerpoint/2010/main" val="3935360032"/>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wo Content, 2 subheads">
    <p:spTree>
      <p:nvGrpSpPr>
        <p:cNvPr id="1" name=""/>
        <p:cNvGrpSpPr/>
        <p:nvPr/>
      </p:nvGrpSpPr>
      <p:grpSpPr>
        <a:xfrm>
          <a:off x="0" y="0"/>
          <a:ext cx="0" cy="0"/>
          <a:chOff x="0" y="0"/>
          <a:chExt cx="0" cy="0"/>
        </a:xfrm>
      </p:grpSpPr>
      <p:sp>
        <p:nvSpPr>
          <p:cNvPr id="3" name="Content L"/>
          <p:cNvSpPr>
            <a:spLocks noGrp="1"/>
          </p:cNvSpPr>
          <p:nvPr>
            <p:ph sz="half" idx="1" hasCustomPrompt="1"/>
          </p:nvPr>
        </p:nvSpPr>
        <p:spPr>
          <a:xfrm>
            <a:off x="495300" y="1825625"/>
            <a:ext cx="5524500" cy="4079875"/>
          </a:xfrm>
        </p:spPr>
        <p:txBody>
          <a:bodyPr/>
          <a:lstStyle>
            <a:lvl1pPr>
              <a:defRPr/>
            </a:lvl1pPr>
          </a:lstStyle>
          <a:p>
            <a:pPr lvl="0"/>
            <a:r>
              <a:rPr lang="en-US" dirty="0"/>
              <a:t>Click to type text. To change text formatting (approved color, size, bullets),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R"/>
          <p:cNvSpPr>
            <a:spLocks noGrp="1"/>
          </p:cNvSpPr>
          <p:nvPr>
            <p:ph sz="half" idx="2" hasCustomPrompt="1"/>
          </p:nvPr>
        </p:nvSpPr>
        <p:spPr>
          <a:xfrm>
            <a:off x="6172200" y="1825625"/>
            <a:ext cx="5660572" cy="4079875"/>
          </a:xfrm>
        </p:spPr>
        <p:txBody>
          <a:bodyPr/>
          <a:lstStyle>
            <a:lvl1pPr>
              <a:defRPr/>
            </a:lvl1pPr>
          </a:lstStyle>
          <a:p>
            <a:pPr lvl="0"/>
            <a:r>
              <a:rPr lang="en-US" dirty="0"/>
              <a:t>Click to type text. To change text formatting (approved color, size, bullets),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Subtitle L"/>
          <p:cNvSpPr>
            <a:spLocks noGrp="1"/>
          </p:cNvSpPr>
          <p:nvPr>
            <p:ph type="body" idx="13" hasCustomPrompt="1"/>
          </p:nvPr>
        </p:nvSpPr>
        <p:spPr>
          <a:xfrm>
            <a:off x="495300" y="1118282"/>
            <a:ext cx="5502275" cy="492125"/>
          </a:xfrm>
        </p:spPr>
        <p:txBody>
          <a:bodyPr anchor="t"/>
          <a:lstStyle>
            <a:lvl1pPr marL="0" indent="0">
              <a:buNone/>
              <a:defRPr sz="2600" b="0">
                <a:solidFill>
                  <a:schemeClr val="accent4"/>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Short subhead</a:t>
            </a:r>
          </a:p>
        </p:txBody>
      </p:sp>
      <p:sp>
        <p:nvSpPr>
          <p:cNvPr id="10" name="Subtitle R"/>
          <p:cNvSpPr>
            <a:spLocks noGrp="1"/>
          </p:cNvSpPr>
          <p:nvPr>
            <p:ph type="body" sz="quarter" idx="3" hasCustomPrompt="1"/>
          </p:nvPr>
        </p:nvSpPr>
        <p:spPr>
          <a:xfrm>
            <a:off x="6172200" y="1118282"/>
            <a:ext cx="5638800" cy="492125"/>
          </a:xfrm>
        </p:spPr>
        <p:txBody>
          <a:bodyPr anchor="t"/>
          <a:lstStyle>
            <a:lvl1pPr marL="0" indent="0">
              <a:buNone/>
              <a:defRPr sz="2600" b="0">
                <a:solidFill>
                  <a:schemeClr val="accent4"/>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Short subhead</a:t>
            </a:r>
          </a:p>
        </p:txBody>
      </p:sp>
      <p:sp>
        <p:nvSpPr>
          <p:cNvPr id="2" name="Title"/>
          <p:cNvSpPr>
            <a:spLocks noGrp="1"/>
          </p:cNvSpPr>
          <p:nvPr>
            <p:ph type="title" hasCustomPrompt="1"/>
          </p:nvPr>
        </p:nvSpPr>
        <p:spPr/>
        <p:txBody>
          <a:bodyPr/>
          <a:lstStyle>
            <a:lvl1pPr>
              <a:defRPr/>
            </a:lvl1pPr>
          </a:lstStyle>
          <a:p>
            <a:r>
              <a:rPr lang="en-US" dirty="0"/>
              <a:t>Type insightful headline in sentence case | One line</a:t>
            </a:r>
          </a:p>
        </p:txBody>
      </p:sp>
      <p:sp>
        <p:nvSpPr>
          <p:cNvPr id="12" name="Rectangle 11" hidden="1"/>
          <p:cNvSpPr/>
          <p:nvPr userDrawn="1">
            <p:custDataLst>
              <p:tags r:id="rId1"/>
            </p:custDataLst>
          </p:nvPr>
        </p:nvSpPr>
        <p:spPr>
          <a:xfrm>
            <a:off x="457200" y="1143000"/>
            <a:ext cx="11353800" cy="48499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13" name="Rectangle 12" hidden="1"/>
          <p:cNvSpPr/>
          <p:nvPr userDrawn="1">
            <p:custDataLst>
              <p:tags r:id="rId2"/>
            </p:custDataLst>
          </p:nvPr>
        </p:nvSpPr>
        <p:spPr>
          <a:xfrm>
            <a:off x="304800" y="6084051"/>
            <a:ext cx="2214664" cy="61787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14" name="Rectangle 13" hidden="1"/>
          <p:cNvSpPr/>
          <p:nvPr userDrawn="1">
            <p:custDataLst>
              <p:tags r:id="rId3"/>
            </p:custDataLst>
          </p:nvPr>
        </p:nvSpPr>
        <p:spPr>
          <a:xfrm>
            <a:off x="0" y="0"/>
            <a:ext cx="12191999" cy="41801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15" name="Rectangle 14" hidden="1"/>
          <p:cNvSpPr/>
          <p:nvPr userDrawn="1">
            <p:custDataLst>
              <p:tags r:id="rId4"/>
            </p:custDataLst>
          </p:nvPr>
        </p:nvSpPr>
        <p:spPr>
          <a:xfrm>
            <a:off x="5229225" y="6392987"/>
            <a:ext cx="6648450" cy="51073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5" name="Date Placeholder 4"/>
          <p:cNvSpPr>
            <a:spLocks noGrp="1"/>
          </p:cNvSpPr>
          <p:nvPr>
            <p:ph type="dt" sz="half" idx="14"/>
          </p:nvPr>
        </p:nvSpPr>
        <p:spPr/>
        <p:txBody>
          <a:bodyPr/>
          <a:lstStyle/>
          <a:p>
            <a:fld id="{17028936-D64B-476E-A860-D62BEA5CA164}" type="datetime1">
              <a:rPr lang="en-US" smtClean="0"/>
              <a:t>11/21/2019</a:t>
            </a:fld>
            <a:endParaRPr lang="en-US" dirty="0"/>
          </a:p>
        </p:txBody>
      </p:sp>
      <p:sp>
        <p:nvSpPr>
          <p:cNvPr id="7" name="Footer Placeholder 6"/>
          <p:cNvSpPr>
            <a:spLocks noGrp="1"/>
          </p:cNvSpPr>
          <p:nvPr>
            <p:ph type="ftr" sz="quarter" idx="15"/>
          </p:nvPr>
        </p:nvSpPr>
        <p:spPr/>
        <p:txBody>
          <a:bodyPr/>
          <a:lstStyle/>
          <a:p>
            <a:pPr algn="r"/>
            <a:r>
              <a:rPr lang="en-US" smtClean="0"/>
              <a:t>© 2019 Optum, Inc. All rights reserved. Confidential property of Optum. Do not distribute or reproduce without express permission from Optum.</a:t>
            </a:r>
            <a:endParaRPr lang="en-US"/>
          </a:p>
        </p:txBody>
      </p:sp>
      <p:sp>
        <p:nvSpPr>
          <p:cNvPr id="11" name="Slide Number Placeholder 10"/>
          <p:cNvSpPr>
            <a:spLocks noGrp="1"/>
          </p:cNvSpPr>
          <p:nvPr>
            <p:ph type="sldNum" sz="quarter" idx="16"/>
          </p:nvPr>
        </p:nvSpPr>
        <p:spPr/>
        <p:txBody>
          <a:bodyPr/>
          <a:lstStyle/>
          <a:p>
            <a:fld id="{901F1369-4AEB-4520-96C0-9F78886180C1}" type="slidenum">
              <a:rPr lang="en-US" smtClean="0"/>
              <a:pPr/>
              <a:t>‹#›</a:t>
            </a:fld>
            <a:endParaRPr lang="en-US" dirty="0"/>
          </a:p>
        </p:txBody>
      </p:sp>
    </p:spTree>
    <p:extLst>
      <p:ext uri="{BB962C8B-B14F-4D97-AF65-F5344CB8AC3E}">
        <p14:creationId xmlns:p14="http://schemas.microsoft.com/office/powerpoint/2010/main" val="707462596"/>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a:lstStyle>
            <a:lvl1pPr>
              <a:defRPr/>
            </a:lvl1pPr>
          </a:lstStyle>
          <a:p>
            <a:r>
              <a:rPr lang="en-US" dirty="0"/>
              <a:t>Type insightful headline in sentence case | One line</a:t>
            </a:r>
          </a:p>
        </p:txBody>
      </p:sp>
      <p:sp>
        <p:nvSpPr>
          <p:cNvPr id="7" name="Rectangle 6" hidden="1"/>
          <p:cNvSpPr/>
          <p:nvPr userDrawn="1">
            <p:custDataLst>
              <p:tags r:id="rId1"/>
            </p:custDataLst>
          </p:nvPr>
        </p:nvSpPr>
        <p:spPr>
          <a:xfrm>
            <a:off x="457200" y="1143000"/>
            <a:ext cx="11353800" cy="48499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8" name="Rectangle 7" hidden="1"/>
          <p:cNvSpPr/>
          <p:nvPr userDrawn="1">
            <p:custDataLst>
              <p:tags r:id="rId2"/>
            </p:custDataLst>
          </p:nvPr>
        </p:nvSpPr>
        <p:spPr>
          <a:xfrm>
            <a:off x="304800" y="6084051"/>
            <a:ext cx="2214664" cy="61787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9" name="Rectangle 8" hidden="1"/>
          <p:cNvSpPr/>
          <p:nvPr userDrawn="1">
            <p:custDataLst>
              <p:tags r:id="rId3"/>
            </p:custDataLst>
          </p:nvPr>
        </p:nvSpPr>
        <p:spPr>
          <a:xfrm>
            <a:off x="0" y="0"/>
            <a:ext cx="12191999" cy="41801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10" name="Rectangle 9" hidden="1"/>
          <p:cNvSpPr/>
          <p:nvPr userDrawn="1">
            <p:custDataLst>
              <p:tags r:id="rId4"/>
            </p:custDataLst>
          </p:nvPr>
        </p:nvSpPr>
        <p:spPr>
          <a:xfrm>
            <a:off x="5229225" y="6392987"/>
            <a:ext cx="6648450" cy="51073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3" name="Date Placeholder 2"/>
          <p:cNvSpPr>
            <a:spLocks noGrp="1"/>
          </p:cNvSpPr>
          <p:nvPr>
            <p:ph type="dt" sz="half" idx="10"/>
          </p:nvPr>
        </p:nvSpPr>
        <p:spPr/>
        <p:txBody>
          <a:bodyPr/>
          <a:lstStyle/>
          <a:p>
            <a:fld id="{EE3B5531-9B63-4C6F-875C-2AB341648D3E}" type="datetime1">
              <a:rPr lang="en-US" smtClean="0"/>
              <a:t>11/21/2019</a:t>
            </a:fld>
            <a:endParaRPr lang="en-US" dirty="0"/>
          </a:p>
        </p:txBody>
      </p:sp>
      <p:sp>
        <p:nvSpPr>
          <p:cNvPr id="5" name="Footer Placeholder 4"/>
          <p:cNvSpPr>
            <a:spLocks noGrp="1"/>
          </p:cNvSpPr>
          <p:nvPr>
            <p:ph type="ftr" sz="quarter" idx="11"/>
          </p:nvPr>
        </p:nvSpPr>
        <p:spPr/>
        <p:txBody>
          <a:bodyPr/>
          <a:lstStyle/>
          <a:p>
            <a:pPr algn="r"/>
            <a:r>
              <a:rPr lang="en-US" smtClean="0"/>
              <a:t>© 2019 Optum, Inc. All rights reserved. Confidential property of Optum. Do not distribute or reproduce without express permission from Optum.</a:t>
            </a:r>
            <a:endParaRPr lang="en-US"/>
          </a:p>
        </p:txBody>
      </p:sp>
      <p:sp>
        <p:nvSpPr>
          <p:cNvPr id="6" name="Slide Number Placeholder 5"/>
          <p:cNvSpPr>
            <a:spLocks noGrp="1"/>
          </p:cNvSpPr>
          <p:nvPr>
            <p:ph type="sldNum" sz="quarter" idx="12"/>
          </p:nvPr>
        </p:nvSpPr>
        <p:spPr/>
        <p:txBody>
          <a:bodyPr/>
          <a:lstStyle/>
          <a:p>
            <a:fld id="{901F1369-4AEB-4520-96C0-9F78886180C1}" type="slidenum">
              <a:rPr lang="en-US" smtClean="0"/>
              <a:pPr/>
              <a:t>‹#›</a:t>
            </a:fld>
            <a:endParaRPr lang="en-US" dirty="0"/>
          </a:p>
        </p:txBody>
      </p:sp>
    </p:spTree>
    <p:extLst>
      <p:ext uri="{BB962C8B-B14F-4D97-AF65-F5344CB8AC3E}">
        <p14:creationId xmlns:p14="http://schemas.microsoft.com/office/powerpoint/2010/main" val="1903235048"/>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itle, Subhead">
    <p:spTree>
      <p:nvGrpSpPr>
        <p:cNvPr id="1" name=""/>
        <p:cNvGrpSpPr/>
        <p:nvPr/>
      </p:nvGrpSpPr>
      <p:grpSpPr>
        <a:xfrm>
          <a:off x="0" y="0"/>
          <a:ext cx="0" cy="0"/>
          <a:chOff x="0" y="0"/>
          <a:chExt cx="0" cy="0"/>
        </a:xfrm>
      </p:grpSpPr>
      <p:sp>
        <p:nvSpPr>
          <p:cNvPr id="6" name="Subtitle"/>
          <p:cNvSpPr>
            <a:spLocks noGrp="1"/>
          </p:cNvSpPr>
          <p:nvPr>
            <p:ph type="body" sz="quarter" idx="13" hasCustomPrompt="1"/>
          </p:nvPr>
        </p:nvSpPr>
        <p:spPr>
          <a:xfrm>
            <a:off x="495300" y="1118282"/>
            <a:ext cx="11315700" cy="492125"/>
          </a:xfrm>
        </p:spPr>
        <p:txBody>
          <a:bodyPr/>
          <a:lstStyle>
            <a:lvl1pPr>
              <a:defRPr sz="2600">
                <a:solidFill>
                  <a:schemeClr val="accent4"/>
                </a:solidFill>
              </a:defRPr>
            </a:lvl1pPr>
          </a:lstStyle>
          <a:p>
            <a:pPr lvl="0"/>
            <a:r>
              <a:rPr lang="en-US" dirty="0"/>
              <a:t>Use this space for one line subhead if needed | One line</a:t>
            </a:r>
          </a:p>
        </p:txBody>
      </p:sp>
      <p:sp>
        <p:nvSpPr>
          <p:cNvPr id="2" name="Title"/>
          <p:cNvSpPr>
            <a:spLocks noGrp="1"/>
          </p:cNvSpPr>
          <p:nvPr>
            <p:ph type="title" hasCustomPrompt="1"/>
          </p:nvPr>
        </p:nvSpPr>
        <p:spPr/>
        <p:txBody>
          <a:bodyPr/>
          <a:lstStyle>
            <a:lvl1pPr>
              <a:defRPr/>
            </a:lvl1pPr>
          </a:lstStyle>
          <a:p>
            <a:r>
              <a:rPr lang="en-US" dirty="0"/>
              <a:t>Type insightful headline in sentence case | One line</a:t>
            </a:r>
          </a:p>
        </p:txBody>
      </p:sp>
      <p:sp>
        <p:nvSpPr>
          <p:cNvPr id="8" name="Rectangle 7" hidden="1"/>
          <p:cNvSpPr/>
          <p:nvPr userDrawn="1">
            <p:custDataLst>
              <p:tags r:id="rId1"/>
            </p:custDataLst>
          </p:nvPr>
        </p:nvSpPr>
        <p:spPr>
          <a:xfrm>
            <a:off x="457200" y="1143000"/>
            <a:ext cx="11353800" cy="48499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9" name="Rectangle 8" hidden="1"/>
          <p:cNvSpPr/>
          <p:nvPr userDrawn="1">
            <p:custDataLst>
              <p:tags r:id="rId2"/>
            </p:custDataLst>
          </p:nvPr>
        </p:nvSpPr>
        <p:spPr>
          <a:xfrm>
            <a:off x="304800" y="6084051"/>
            <a:ext cx="2214664" cy="61787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10" name="Rectangle 9" hidden="1"/>
          <p:cNvSpPr/>
          <p:nvPr userDrawn="1">
            <p:custDataLst>
              <p:tags r:id="rId3"/>
            </p:custDataLst>
          </p:nvPr>
        </p:nvSpPr>
        <p:spPr>
          <a:xfrm>
            <a:off x="0" y="0"/>
            <a:ext cx="12191999" cy="41801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11" name="Rectangle 10" hidden="1"/>
          <p:cNvSpPr/>
          <p:nvPr userDrawn="1">
            <p:custDataLst>
              <p:tags r:id="rId4"/>
            </p:custDataLst>
          </p:nvPr>
        </p:nvSpPr>
        <p:spPr>
          <a:xfrm>
            <a:off x="5229225" y="6392987"/>
            <a:ext cx="6648450" cy="51073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3" name="Date Placeholder 2"/>
          <p:cNvSpPr>
            <a:spLocks noGrp="1"/>
          </p:cNvSpPr>
          <p:nvPr>
            <p:ph type="dt" sz="half" idx="14"/>
          </p:nvPr>
        </p:nvSpPr>
        <p:spPr/>
        <p:txBody>
          <a:bodyPr/>
          <a:lstStyle/>
          <a:p>
            <a:fld id="{46C83344-934B-4C49-8227-D564BD862152}" type="datetime1">
              <a:rPr lang="en-US" smtClean="0"/>
              <a:t>11/21/2019</a:t>
            </a:fld>
            <a:endParaRPr lang="en-US" dirty="0"/>
          </a:p>
        </p:txBody>
      </p:sp>
      <p:sp>
        <p:nvSpPr>
          <p:cNvPr id="5" name="Footer Placeholder 4"/>
          <p:cNvSpPr>
            <a:spLocks noGrp="1"/>
          </p:cNvSpPr>
          <p:nvPr>
            <p:ph type="ftr" sz="quarter" idx="15"/>
          </p:nvPr>
        </p:nvSpPr>
        <p:spPr/>
        <p:txBody>
          <a:bodyPr/>
          <a:lstStyle/>
          <a:p>
            <a:pPr algn="r"/>
            <a:r>
              <a:rPr lang="en-US" smtClean="0"/>
              <a:t>© 2019 Optum, Inc. All rights reserved. Confidential property of Optum. Do not distribute or reproduce without express permission from Optum.</a:t>
            </a:r>
            <a:endParaRPr lang="en-US"/>
          </a:p>
        </p:txBody>
      </p:sp>
      <p:sp>
        <p:nvSpPr>
          <p:cNvPr id="7" name="Slide Number Placeholder 6"/>
          <p:cNvSpPr>
            <a:spLocks noGrp="1"/>
          </p:cNvSpPr>
          <p:nvPr>
            <p:ph type="sldNum" sz="quarter" idx="16"/>
          </p:nvPr>
        </p:nvSpPr>
        <p:spPr/>
        <p:txBody>
          <a:bodyPr/>
          <a:lstStyle/>
          <a:p>
            <a:fld id="{901F1369-4AEB-4520-96C0-9F78886180C1}" type="slidenum">
              <a:rPr lang="en-US" smtClean="0"/>
              <a:pPr/>
              <a:t>‹#›</a:t>
            </a:fld>
            <a:endParaRPr lang="en-US" dirty="0"/>
          </a:p>
        </p:txBody>
      </p:sp>
    </p:spTree>
    <p:extLst>
      <p:ext uri="{BB962C8B-B14F-4D97-AF65-F5344CB8AC3E}">
        <p14:creationId xmlns:p14="http://schemas.microsoft.com/office/powerpoint/2010/main" val="1665846088"/>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 icons">
    <p:spTree>
      <p:nvGrpSpPr>
        <p:cNvPr id="1" name=""/>
        <p:cNvGrpSpPr/>
        <p:nvPr/>
      </p:nvGrpSpPr>
      <p:grpSpPr>
        <a:xfrm>
          <a:off x="0" y="0"/>
          <a:ext cx="0" cy="0"/>
          <a:chOff x="0" y="0"/>
          <a:chExt cx="0" cy="0"/>
        </a:xfrm>
      </p:grpSpPr>
      <p:sp>
        <p:nvSpPr>
          <p:cNvPr id="13" name="Content 1"/>
          <p:cNvSpPr>
            <a:spLocks noGrp="1"/>
          </p:cNvSpPr>
          <p:nvPr>
            <p:ph sz="half" idx="1" hasCustomPrompt="1"/>
          </p:nvPr>
        </p:nvSpPr>
        <p:spPr>
          <a:xfrm>
            <a:off x="784513" y="4401689"/>
            <a:ext cx="3335482" cy="1503809"/>
          </a:xfrm>
        </p:spPr>
        <p:txBody>
          <a:bodyPr/>
          <a:lstStyle>
            <a:lvl1pPr>
              <a:defRPr sz="1400">
                <a:solidFill>
                  <a:schemeClr val="tx2"/>
                </a:solidFill>
              </a:defRPr>
            </a:lvl1pPr>
            <a:lvl2pPr marL="228600" indent="-228600">
              <a:buFont typeface="Arial" panose="020B0604020202020204" pitchFamily="34" charset="0"/>
              <a:buChar char="•"/>
              <a:defRPr sz="1400"/>
            </a:lvl2pPr>
            <a:lvl3pPr marL="457200" indent="-228600">
              <a:buClr>
                <a:schemeClr val="tx1"/>
              </a:buClr>
              <a:buFont typeface="Arial" panose="020B0604020202020204" pitchFamily="34" charset="0"/>
              <a:buChar char="−"/>
              <a:defRPr sz="1400"/>
            </a:lvl3pPr>
            <a:lvl4pPr marL="687388" indent="-230188">
              <a:buFont typeface="Arial" panose="020B0604020202020204" pitchFamily="34" charset="0"/>
              <a:buChar char="•"/>
              <a:defRPr sz="1400"/>
            </a:lvl4pPr>
            <a:lvl5pPr>
              <a:defRPr sz="1200"/>
            </a:lvl5pPr>
          </a:lstStyle>
          <a:p>
            <a:pPr lvl="0"/>
            <a:r>
              <a:rPr lang="en-US" dirty="0"/>
              <a:t>Type 16 pt gray text max three lines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2">
            <a:extLst>
              <a:ext uri="{FF2B5EF4-FFF2-40B4-BE49-F238E27FC236}">
                <a16:creationId xmlns="" xmlns:a16="http://schemas.microsoft.com/office/drawing/2014/main" id="{91B99C12-BC4B-42D3-9852-1F9B4101E133}"/>
              </a:ext>
            </a:extLst>
          </p:cNvPr>
          <p:cNvSpPr>
            <a:spLocks noGrp="1"/>
          </p:cNvSpPr>
          <p:nvPr>
            <p:ph sz="half" idx="17" hasCustomPrompt="1"/>
          </p:nvPr>
        </p:nvSpPr>
        <p:spPr>
          <a:xfrm>
            <a:off x="4436843" y="4401689"/>
            <a:ext cx="3335482" cy="1503809"/>
          </a:xfrm>
        </p:spPr>
        <p:txBody>
          <a:bodyPr/>
          <a:lstStyle>
            <a:lvl1pPr>
              <a:defRPr sz="1400">
                <a:solidFill>
                  <a:schemeClr val="tx2"/>
                </a:solidFill>
              </a:defRPr>
            </a:lvl1pPr>
            <a:lvl2pPr marL="228600" indent="-228600">
              <a:buFont typeface="Arial" panose="020B0604020202020204" pitchFamily="34" charset="0"/>
              <a:buChar char="•"/>
              <a:defRPr sz="1400"/>
            </a:lvl2pPr>
            <a:lvl3pPr marL="457200" indent="-228600">
              <a:buClr>
                <a:schemeClr val="tx1"/>
              </a:buClr>
              <a:buFont typeface="Arial" panose="020B0604020202020204" pitchFamily="34" charset="0"/>
              <a:buChar char="−"/>
              <a:defRPr sz="1400"/>
            </a:lvl3pPr>
            <a:lvl4pPr marL="687388" indent="-230188">
              <a:buFont typeface="Arial" panose="020B0604020202020204" pitchFamily="34" charset="0"/>
              <a:buChar char="•"/>
              <a:defRPr sz="1400"/>
            </a:lvl4pPr>
            <a:lvl5pPr>
              <a:defRPr sz="1200"/>
            </a:lvl5pPr>
          </a:lstStyle>
          <a:p>
            <a:pPr lvl="0"/>
            <a:r>
              <a:rPr lang="en-US" dirty="0"/>
              <a:t>Type 16 pt gray text max three lines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3">
            <a:extLst>
              <a:ext uri="{FF2B5EF4-FFF2-40B4-BE49-F238E27FC236}">
                <a16:creationId xmlns="" xmlns:a16="http://schemas.microsoft.com/office/drawing/2014/main" id="{D9004B96-D94C-4153-B36B-4355853060EA}"/>
              </a:ext>
            </a:extLst>
          </p:cNvPr>
          <p:cNvSpPr>
            <a:spLocks noGrp="1"/>
          </p:cNvSpPr>
          <p:nvPr>
            <p:ph sz="half" idx="18" hasCustomPrompt="1"/>
          </p:nvPr>
        </p:nvSpPr>
        <p:spPr>
          <a:xfrm>
            <a:off x="8175761" y="4401689"/>
            <a:ext cx="3335482" cy="1503809"/>
          </a:xfrm>
        </p:spPr>
        <p:txBody>
          <a:bodyPr/>
          <a:lstStyle>
            <a:lvl1pPr>
              <a:defRPr sz="1400">
                <a:solidFill>
                  <a:schemeClr val="tx2"/>
                </a:solidFill>
              </a:defRPr>
            </a:lvl1pPr>
            <a:lvl2pPr marL="228600" indent="-228600">
              <a:buFont typeface="Arial" panose="020B0604020202020204" pitchFamily="34" charset="0"/>
              <a:buChar char="•"/>
              <a:defRPr sz="1400"/>
            </a:lvl2pPr>
            <a:lvl3pPr marL="457200" indent="-228600">
              <a:buClr>
                <a:schemeClr val="tx1"/>
              </a:buClr>
              <a:buFont typeface="Arial" panose="020B0604020202020204" pitchFamily="34" charset="0"/>
              <a:buChar char="−"/>
              <a:defRPr sz="1400"/>
            </a:lvl3pPr>
            <a:lvl4pPr marL="687388" indent="-230188">
              <a:buFont typeface="Arial" panose="020B0604020202020204" pitchFamily="34" charset="0"/>
              <a:buChar char="•"/>
              <a:defRPr sz="1400"/>
            </a:lvl4pPr>
            <a:lvl5pPr>
              <a:defRPr sz="1200"/>
            </a:lvl5pPr>
          </a:lstStyle>
          <a:p>
            <a:pPr lvl="0"/>
            <a:r>
              <a:rPr lang="en-US" dirty="0"/>
              <a:t>Type 16 pt gray text max three lines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Orange title 1">
            <a:extLst>
              <a:ext uri="{FF2B5EF4-FFF2-40B4-BE49-F238E27FC236}">
                <a16:creationId xmlns="" xmlns:a16="http://schemas.microsoft.com/office/drawing/2014/main" id="{4736416D-EB4F-4346-8783-FC896DC0CA68}"/>
              </a:ext>
            </a:extLst>
          </p:cNvPr>
          <p:cNvSpPr>
            <a:spLocks noGrp="1"/>
          </p:cNvSpPr>
          <p:nvPr>
            <p:ph type="body" sz="quarter" idx="19" hasCustomPrompt="1"/>
          </p:nvPr>
        </p:nvSpPr>
        <p:spPr>
          <a:xfrm>
            <a:off x="784514" y="3868738"/>
            <a:ext cx="3335482" cy="457200"/>
          </a:xfrm>
        </p:spPr>
        <p:txBody>
          <a:bodyPr/>
          <a:lstStyle>
            <a:lvl1pPr>
              <a:defRPr sz="1600">
                <a:solidFill>
                  <a:schemeClr val="accent1"/>
                </a:solidFill>
              </a:defRPr>
            </a:lvl1pPr>
          </a:lstStyle>
          <a:p>
            <a:pPr lvl="0"/>
            <a:r>
              <a:rPr lang="en-US" dirty="0"/>
              <a:t>Type subhead in 16 pt orange | Max two lines</a:t>
            </a:r>
          </a:p>
        </p:txBody>
      </p:sp>
      <p:sp>
        <p:nvSpPr>
          <p:cNvPr id="18" name="Orange title 2">
            <a:extLst>
              <a:ext uri="{FF2B5EF4-FFF2-40B4-BE49-F238E27FC236}">
                <a16:creationId xmlns="" xmlns:a16="http://schemas.microsoft.com/office/drawing/2014/main" id="{5BAB981D-A627-42CC-B2DE-02C26E3DF946}"/>
              </a:ext>
            </a:extLst>
          </p:cNvPr>
          <p:cNvSpPr>
            <a:spLocks noGrp="1"/>
          </p:cNvSpPr>
          <p:nvPr>
            <p:ph type="body" sz="quarter" idx="20" hasCustomPrompt="1"/>
          </p:nvPr>
        </p:nvSpPr>
        <p:spPr>
          <a:xfrm>
            <a:off x="4436843" y="3865340"/>
            <a:ext cx="3335482" cy="457200"/>
          </a:xfrm>
        </p:spPr>
        <p:txBody>
          <a:bodyPr/>
          <a:lstStyle>
            <a:lvl1pPr>
              <a:defRPr sz="1600">
                <a:solidFill>
                  <a:schemeClr val="accent1"/>
                </a:solidFill>
              </a:defRPr>
            </a:lvl1pPr>
          </a:lstStyle>
          <a:p>
            <a:pPr lvl="0"/>
            <a:r>
              <a:rPr lang="en-US" dirty="0"/>
              <a:t>Type subhead in 16 pt orange | Max two lines</a:t>
            </a:r>
          </a:p>
        </p:txBody>
      </p:sp>
      <p:sp>
        <p:nvSpPr>
          <p:cNvPr id="19" name="Orange title 3">
            <a:extLst>
              <a:ext uri="{FF2B5EF4-FFF2-40B4-BE49-F238E27FC236}">
                <a16:creationId xmlns="" xmlns:a16="http://schemas.microsoft.com/office/drawing/2014/main" id="{E65F5722-9D51-4EC9-BA8C-FDC59DB84633}"/>
              </a:ext>
            </a:extLst>
          </p:cNvPr>
          <p:cNvSpPr>
            <a:spLocks noGrp="1"/>
          </p:cNvSpPr>
          <p:nvPr>
            <p:ph type="body" sz="quarter" idx="21" hasCustomPrompt="1"/>
          </p:nvPr>
        </p:nvSpPr>
        <p:spPr>
          <a:xfrm>
            <a:off x="8175761" y="3865340"/>
            <a:ext cx="3335482" cy="457200"/>
          </a:xfrm>
        </p:spPr>
        <p:txBody>
          <a:bodyPr/>
          <a:lstStyle>
            <a:lvl1pPr>
              <a:defRPr sz="1600">
                <a:solidFill>
                  <a:schemeClr val="accent1"/>
                </a:solidFill>
              </a:defRPr>
            </a:lvl1pPr>
          </a:lstStyle>
          <a:p>
            <a:pPr lvl="0"/>
            <a:r>
              <a:rPr lang="en-US" dirty="0"/>
              <a:t>Type subhead in 16 pt orange | Max two lines</a:t>
            </a:r>
          </a:p>
        </p:txBody>
      </p:sp>
      <p:sp>
        <p:nvSpPr>
          <p:cNvPr id="12" name="Circle 3"/>
          <p:cNvSpPr>
            <a:spLocks noGrp="1"/>
          </p:cNvSpPr>
          <p:nvPr>
            <p:ph type="body" sz="quarter" idx="16" hasCustomPrompt="1"/>
          </p:nvPr>
        </p:nvSpPr>
        <p:spPr>
          <a:xfrm>
            <a:off x="8910814" y="1828800"/>
            <a:ext cx="1865376" cy="1866900"/>
          </a:xfrm>
          <a:prstGeom prst="ellipse">
            <a:avLst/>
          </a:prstGeom>
          <a:ln w="19050">
            <a:solidFill>
              <a:schemeClr val="accent1"/>
            </a:solidFill>
          </a:ln>
        </p:spPr>
        <p:txBody>
          <a:bodyPr anchor="ctr"/>
          <a:lstStyle>
            <a:lvl1pPr algn="ctr">
              <a:buNone/>
              <a:defRPr sz="1200">
                <a:solidFill>
                  <a:schemeClr val="bg2">
                    <a:lumMod val="85000"/>
                  </a:schemeClr>
                </a:solidFill>
              </a:defRPr>
            </a:lvl1pPr>
          </a:lstStyle>
          <a:p>
            <a:pPr lvl="0"/>
            <a:r>
              <a:rPr lang="en-US" dirty="0"/>
              <a:t>Place icon here. To hide this text, place cursor then hit space bar. Duplicate or delete as needed.</a:t>
            </a:r>
          </a:p>
        </p:txBody>
      </p:sp>
      <p:sp>
        <p:nvSpPr>
          <p:cNvPr id="11" name="Circle 2"/>
          <p:cNvSpPr>
            <a:spLocks noGrp="1"/>
          </p:cNvSpPr>
          <p:nvPr>
            <p:ph type="body" sz="quarter" idx="15" hasCustomPrompt="1"/>
          </p:nvPr>
        </p:nvSpPr>
        <p:spPr>
          <a:xfrm>
            <a:off x="5171896" y="1828800"/>
            <a:ext cx="1865376" cy="1866900"/>
          </a:xfrm>
          <a:prstGeom prst="ellipse">
            <a:avLst/>
          </a:prstGeom>
          <a:ln w="19050">
            <a:solidFill>
              <a:schemeClr val="accent1"/>
            </a:solidFill>
          </a:ln>
        </p:spPr>
        <p:txBody>
          <a:bodyPr anchor="ctr"/>
          <a:lstStyle>
            <a:lvl1pPr algn="ctr">
              <a:buNone/>
              <a:defRPr sz="1200">
                <a:solidFill>
                  <a:schemeClr val="bg2">
                    <a:lumMod val="85000"/>
                  </a:schemeClr>
                </a:solidFill>
              </a:defRPr>
            </a:lvl1pPr>
          </a:lstStyle>
          <a:p>
            <a:pPr lvl="0"/>
            <a:r>
              <a:rPr lang="en-US" dirty="0"/>
              <a:t>Place icon here. To hide this text, place cursor then hit space bar. Duplicate or delete as needed.</a:t>
            </a:r>
          </a:p>
        </p:txBody>
      </p:sp>
      <p:sp>
        <p:nvSpPr>
          <p:cNvPr id="10" name="Circle 1"/>
          <p:cNvSpPr>
            <a:spLocks noGrp="1"/>
          </p:cNvSpPr>
          <p:nvPr>
            <p:ph type="body" sz="quarter" idx="14" hasCustomPrompt="1"/>
          </p:nvPr>
        </p:nvSpPr>
        <p:spPr>
          <a:xfrm>
            <a:off x="1519566" y="1828800"/>
            <a:ext cx="1865376" cy="1866900"/>
          </a:xfrm>
          <a:prstGeom prst="ellipse">
            <a:avLst/>
          </a:prstGeom>
          <a:ln w="19050">
            <a:solidFill>
              <a:schemeClr val="accent1"/>
            </a:solidFill>
          </a:ln>
        </p:spPr>
        <p:txBody>
          <a:bodyPr anchor="ctr"/>
          <a:lstStyle>
            <a:lvl1pPr algn="ctr">
              <a:buNone/>
              <a:defRPr sz="1200">
                <a:solidFill>
                  <a:schemeClr val="bg2">
                    <a:lumMod val="85000"/>
                  </a:schemeClr>
                </a:solidFill>
              </a:defRPr>
            </a:lvl1pPr>
          </a:lstStyle>
          <a:p>
            <a:pPr lvl="0"/>
            <a:r>
              <a:rPr lang="en-US" dirty="0"/>
              <a:t>Place icon here. To hide this text, place cursor then hit space bar. Duplicate or delete as needed.</a:t>
            </a:r>
          </a:p>
        </p:txBody>
      </p:sp>
      <p:sp>
        <p:nvSpPr>
          <p:cNvPr id="6" name="Subtitle"/>
          <p:cNvSpPr>
            <a:spLocks noGrp="1"/>
          </p:cNvSpPr>
          <p:nvPr>
            <p:ph type="body" sz="quarter" idx="13" hasCustomPrompt="1"/>
          </p:nvPr>
        </p:nvSpPr>
        <p:spPr>
          <a:xfrm>
            <a:off x="495300" y="1118282"/>
            <a:ext cx="11315700" cy="492125"/>
          </a:xfrm>
        </p:spPr>
        <p:txBody>
          <a:bodyPr/>
          <a:lstStyle>
            <a:lvl1pPr>
              <a:defRPr sz="2600">
                <a:solidFill>
                  <a:schemeClr val="accent4"/>
                </a:solidFill>
              </a:defRPr>
            </a:lvl1pPr>
          </a:lstStyle>
          <a:p>
            <a:pPr lvl="0"/>
            <a:r>
              <a:rPr lang="en-US" dirty="0"/>
              <a:t>Use this space for one line subhead if needed | One line</a:t>
            </a:r>
          </a:p>
        </p:txBody>
      </p:sp>
      <p:sp>
        <p:nvSpPr>
          <p:cNvPr id="2" name="Title"/>
          <p:cNvSpPr>
            <a:spLocks noGrp="1"/>
          </p:cNvSpPr>
          <p:nvPr>
            <p:ph type="title" hasCustomPrompt="1"/>
          </p:nvPr>
        </p:nvSpPr>
        <p:spPr/>
        <p:txBody>
          <a:bodyPr/>
          <a:lstStyle>
            <a:lvl1pPr>
              <a:defRPr/>
            </a:lvl1pPr>
          </a:lstStyle>
          <a:p>
            <a:r>
              <a:rPr lang="en-US" dirty="0"/>
              <a:t>Type insightful headline in sentence case | One line</a:t>
            </a:r>
          </a:p>
        </p:txBody>
      </p:sp>
      <p:sp>
        <p:nvSpPr>
          <p:cNvPr id="20" name="Rectangle 19" hidden="1"/>
          <p:cNvSpPr/>
          <p:nvPr userDrawn="1">
            <p:custDataLst>
              <p:tags r:id="rId1"/>
            </p:custDataLst>
          </p:nvPr>
        </p:nvSpPr>
        <p:spPr>
          <a:xfrm>
            <a:off x="457200" y="1143000"/>
            <a:ext cx="11353800" cy="48499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21" name="Rectangle 20" hidden="1"/>
          <p:cNvSpPr/>
          <p:nvPr userDrawn="1">
            <p:custDataLst>
              <p:tags r:id="rId2"/>
            </p:custDataLst>
          </p:nvPr>
        </p:nvSpPr>
        <p:spPr>
          <a:xfrm>
            <a:off x="304800" y="6084051"/>
            <a:ext cx="2214664" cy="61787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22" name="Rectangle 21" hidden="1"/>
          <p:cNvSpPr/>
          <p:nvPr userDrawn="1">
            <p:custDataLst>
              <p:tags r:id="rId3"/>
            </p:custDataLst>
          </p:nvPr>
        </p:nvSpPr>
        <p:spPr>
          <a:xfrm>
            <a:off x="0" y="0"/>
            <a:ext cx="12191999" cy="41801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23" name="Rectangle 22" hidden="1"/>
          <p:cNvSpPr/>
          <p:nvPr userDrawn="1">
            <p:custDataLst>
              <p:tags r:id="rId4"/>
            </p:custDataLst>
          </p:nvPr>
        </p:nvSpPr>
        <p:spPr>
          <a:xfrm>
            <a:off x="5229225" y="6392987"/>
            <a:ext cx="6648450" cy="51073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3" name="Date Placeholder 2"/>
          <p:cNvSpPr>
            <a:spLocks noGrp="1"/>
          </p:cNvSpPr>
          <p:nvPr>
            <p:ph type="dt" sz="half" idx="22"/>
          </p:nvPr>
        </p:nvSpPr>
        <p:spPr/>
        <p:txBody>
          <a:bodyPr/>
          <a:lstStyle/>
          <a:p>
            <a:fld id="{D64F778D-9461-44BD-867B-AAA80E4EFA24}" type="datetime1">
              <a:rPr lang="en-US" smtClean="0"/>
              <a:t>11/21/2019</a:t>
            </a:fld>
            <a:endParaRPr lang="en-US" dirty="0"/>
          </a:p>
        </p:txBody>
      </p:sp>
      <p:sp>
        <p:nvSpPr>
          <p:cNvPr id="5" name="Footer Placeholder 4"/>
          <p:cNvSpPr>
            <a:spLocks noGrp="1"/>
          </p:cNvSpPr>
          <p:nvPr>
            <p:ph type="ftr" sz="quarter" idx="23"/>
          </p:nvPr>
        </p:nvSpPr>
        <p:spPr/>
        <p:txBody>
          <a:bodyPr/>
          <a:lstStyle/>
          <a:p>
            <a:pPr algn="r"/>
            <a:r>
              <a:rPr lang="en-US" smtClean="0"/>
              <a:t>© 2019 Optum, Inc. All rights reserved. Confidential property of Optum. Do not distribute or reproduce without express permission from Optum.</a:t>
            </a:r>
            <a:endParaRPr lang="en-US"/>
          </a:p>
        </p:txBody>
      </p:sp>
      <p:sp>
        <p:nvSpPr>
          <p:cNvPr id="14" name="Slide Number Placeholder 13"/>
          <p:cNvSpPr>
            <a:spLocks noGrp="1"/>
          </p:cNvSpPr>
          <p:nvPr>
            <p:ph type="sldNum" sz="quarter" idx="24"/>
          </p:nvPr>
        </p:nvSpPr>
        <p:spPr/>
        <p:txBody>
          <a:bodyPr/>
          <a:lstStyle/>
          <a:p>
            <a:fld id="{901F1369-4AEB-4520-96C0-9F78886180C1}" type="slidenum">
              <a:rPr lang="en-US" smtClean="0"/>
              <a:pPr/>
              <a:t>‹#›</a:t>
            </a:fld>
            <a:endParaRPr lang="en-US" dirty="0"/>
          </a:p>
        </p:txBody>
      </p:sp>
    </p:spTree>
    <p:extLst>
      <p:ext uri="{BB962C8B-B14F-4D97-AF65-F5344CB8AC3E}">
        <p14:creationId xmlns:p14="http://schemas.microsoft.com/office/powerpoint/2010/main" val="3775017717"/>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5 Column">
    <p:spTree>
      <p:nvGrpSpPr>
        <p:cNvPr id="1" name=""/>
        <p:cNvGrpSpPr/>
        <p:nvPr/>
      </p:nvGrpSpPr>
      <p:grpSpPr>
        <a:xfrm>
          <a:off x="0" y="0"/>
          <a:ext cx="0" cy="0"/>
          <a:chOff x="0" y="0"/>
          <a:chExt cx="0" cy="0"/>
        </a:xfrm>
      </p:grpSpPr>
      <p:sp>
        <p:nvSpPr>
          <p:cNvPr id="35" name="Text 5"/>
          <p:cNvSpPr>
            <a:spLocks noGrp="1"/>
          </p:cNvSpPr>
          <p:nvPr>
            <p:ph type="body" sz="quarter" idx="23" hasCustomPrompt="1"/>
          </p:nvPr>
        </p:nvSpPr>
        <p:spPr>
          <a:xfrm>
            <a:off x="9637488" y="2492372"/>
            <a:ext cx="2194560" cy="3413128"/>
          </a:xfrm>
          <a:solidFill>
            <a:srgbClr val="EAEAEA"/>
          </a:solidFill>
        </p:spPr>
        <p:txBody>
          <a:bodyPr lIns="137160" tIns="91440" rIns="137160" bIns="91440" anchor="t"/>
          <a:lstStyle>
            <a:lvl1pPr marL="0" indent="0" algn="l">
              <a:lnSpc>
                <a:spcPct val="90000"/>
              </a:lnSpc>
              <a:spcBef>
                <a:spcPts val="0"/>
              </a:spcBef>
              <a:spcAft>
                <a:spcPts val="0"/>
              </a:spcAft>
              <a:buFont typeface="Arial" panose="020B0604020202020204" pitchFamily="34" charset="0"/>
              <a:buNone/>
              <a:defRPr sz="1800">
                <a:solidFill>
                  <a:schemeClr val="tx1"/>
                </a:solidFill>
              </a:defRPr>
            </a:lvl1pPr>
          </a:lstStyle>
          <a:p>
            <a:pPr lvl="0"/>
            <a:r>
              <a:rPr lang="en-US" dirty="0"/>
              <a:t>Text – add bullet if needed</a:t>
            </a:r>
          </a:p>
        </p:txBody>
      </p:sp>
      <p:sp>
        <p:nvSpPr>
          <p:cNvPr id="30" name="Header 5"/>
          <p:cNvSpPr>
            <a:spLocks noGrp="1"/>
          </p:cNvSpPr>
          <p:nvPr>
            <p:ph type="body" sz="quarter" idx="18" hasCustomPrompt="1"/>
          </p:nvPr>
        </p:nvSpPr>
        <p:spPr>
          <a:xfrm>
            <a:off x="9637486" y="1828798"/>
            <a:ext cx="2194560" cy="663575"/>
          </a:xfrm>
          <a:solidFill>
            <a:srgbClr val="A22B38"/>
          </a:solidFill>
        </p:spPr>
        <p:txBody>
          <a:bodyPr lIns="137160" tIns="45720" rIns="137160" bIns="45720" anchor="ctr"/>
          <a:lstStyle>
            <a:lvl1pPr>
              <a:lnSpc>
                <a:spcPct val="90000"/>
              </a:lnSpc>
              <a:spcBef>
                <a:spcPts val="0"/>
              </a:spcBef>
              <a:spcAft>
                <a:spcPts val="0"/>
              </a:spcAft>
              <a:defRPr sz="1800">
                <a:solidFill>
                  <a:schemeClr val="bg1"/>
                </a:solidFill>
              </a:defRPr>
            </a:lvl1pPr>
          </a:lstStyle>
          <a:p>
            <a:pPr lvl="0"/>
            <a:r>
              <a:rPr lang="en-US" dirty="0"/>
              <a:t>Header</a:t>
            </a:r>
          </a:p>
        </p:txBody>
      </p:sp>
      <p:sp>
        <p:nvSpPr>
          <p:cNvPr id="34" name="Text 4"/>
          <p:cNvSpPr>
            <a:spLocks noGrp="1"/>
          </p:cNvSpPr>
          <p:nvPr>
            <p:ph type="body" sz="quarter" idx="22" hasCustomPrompt="1"/>
          </p:nvPr>
        </p:nvSpPr>
        <p:spPr>
          <a:xfrm>
            <a:off x="7351941" y="2492372"/>
            <a:ext cx="2194560" cy="3413128"/>
          </a:xfrm>
          <a:solidFill>
            <a:srgbClr val="EAEAEA"/>
          </a:solidFill>
        </p:spPr>
        <p:txBody>
          <a:bodyPr lIns="137160" tIns="91440" rIns="137160" bIns="91440" anchor="t"/>
          <a:lstStyle>
            <a:lvl1pPr marL="0" indent="0" algn="l">
              <a:lnSpc>
                <a:spcPct val="90000"/>
              </a:lnSpc>
              <a:spcBef>
                <a:spcPts val="0"/>
              </a:spcBef>
              <a:spcAft>
                <a:spcPts val="0"/>
              </a:spcAft>
              <a:buFont typeface="Arial" panose="020B0604020202020204" pitchFamily="34" charset="0"/>
              <a:buNone/>
              <a:defRPr sz="1800">
                <a:solidFill>
                  <a:schemeClr val="tx1"/>
                </a:solidFill>
              </a:defRPr>
            </a:lvl1pPr>
          </a:lstStyle>
          <a:p>
            <a:pPr lvl="0"/>
            <a:r>
              <a:rPr lang="en-US" dirty="0"/>
              <a:t>Text – add bullet if needed</a:t>
            </a:r>
          </a:p>
        </p:txBody>
      </p:sp>
      <p:sp>
        <p:nvSpPr>
          <p:cNvPr id="29" name="Header 4"/>
          <p:cNvSpPr>
            <a:spLocks noGrp="1"/>
          </p:cNvSpPr>
          <p:nvPr>
            <p:ph type="body" sz="quarter" idx="17" hasCustomPrompt="1"/>
          </p:nvPr>
        </p:nvSpPr>
        <p:spPr>
          <a:xfrm>
            <a:off x="7351941" y="1828798"/>
            <a:ext cx="2194560" cy="663575"/>
          </a:xfrm>
          <a:solidFill>
            <a:schemeClr val="accent1"/>
          </a:solidFill>
        </p:spPr>
        <p:txBody>
          <a:bodyPr lIns="137160" tIns="45720" rIns="137160" bIns="45720" anchor="ctr"/>
          <a:lstStyle>
            <a:lvl1pPr>
              <a:lnSpc>
                <a:spcPct val="90000"/>
              </a:lnSpc>
              <a:spcBef>
                <a:spcPts val="0"/>
              </a:spcBef>
              <a:spcAft>
                <a:spcPts val="0"/>
              </a:spcAft>
              <a:defRPr sz="1800">
                <a:solidFill>
                  <a:schemeClr val="bg1"/>
                </a:solidFill>
              </a:defRPr>
            </a:lvl1pPr>
          </a:lstStyle>
          <a:p>
            <a:pPr lvl="0"/>
            <a:r>
              <a:rPr lang="en-US" dirty="0"/>
              <a:t>Header</a:t>
            </a:r>
          </a:p>
        </p:txBody>
      </p:sp>
      <p:sp>
        <p:nvSpPr>
          <p:cNvPr id="33" name="Text 3"/>
          <p:cNvSpPr>
            <a:spLocks noGrp="1"/>
          </p:cNvSpPr>
          <p:nvPr>
            <p:ph type="body" sz="quarter" idx="21" hasCustomPrompt="1"/>
          </p:nvPr>
        </p:nvSpPr>
        <p:spPr>
          <a:xfrm>
            <a:off x="5066394" y="2492372"/>
            <a:ext cx="2194560" cy="3413128"/>
          </a:xfrm>
          <a:solidFill>
            <a:srgbClr val="EAEAEA"/>
          </a:solidFill>
        </p:spPr>
        <p:txBody>
          <a:bodyPr lIns="137160" tIns="91440" rIns="137160" bIns="91440" anchor="t"/>
          <a:lstStyle>
            <a:lvl1pPr marL="0" indent="0" algn="l">
              <a:lnSpc>
                <a:spcPct val="90000"/>
              </a:lnSpc>
              <a:spcBef>
                <a:spcPts val="0"/>
              </a:spcBef>
              <a:spcAft>
                <a:spcPts val="0"/>
              </a:spcAft>
              <a:buFont typeface="Arial" panose="020B0604020202020204" pitchFamily="34" charset="0"/>
              <a:buNone/>
              <a:defRPr sz="1800">
                <a:solidFill>
                  <a:schemeClr val="tx1"/>
                </a:solidFill>
              </a:defRPr>
            </a:lvl1pPr>
          </a:lstStyle>
          <a:p>
            <a:pPr lvl="0"/>
            <a:r>
              <a:rPr lang="en-US" dirty="0"/>
              <a:t>Text – add bullet if needed</a:t>
            </a:r>
          </a:p>
        </p:txBody>
      </p:sp>
      <p:sp>
        <p:nvSpPr>
          <p:cNvPr id="28" name="Header 3"/>
          <p:cNvSpPr>
            <a:spLocks noGrp="1"/>
          </p:cNvSpPr>
          <p:nvPr>
            <p:ph type="body" sz="quarter" idx="16" hasCustomPrompt="1"/>
          </p:nvPr>
        </p:nvSpPr>
        <p:spPr>
          <a:xfrm>
            <a:off x="5066394" y="1828798"/>
            <a:ext cx="2194560" cy="663575"/>
          </a:xfrm>
          <a:solidFill>
            <a:schemeClr val="accent4"/>
          </a:solidFill>
        </p:spPr>
        <p:txBody>
          <a:bodyPr lIns="137160" tIns="45720" rIns="137160" bIns="45720" anchor="ctr"/>
          <a:lstStyle>
            <a:lvl1pPr>
              <a:lnSpc>
                <a:spcPct val="90000"/>
              </a:lnSpc>
              <a:spcBef>
                <a:spcPts val="0"/>
              </a:spcBef>
              <a:spcAft>
                <a:spcPts val="0"/>
              </a:spcAft>
              <a:defRPr sz="1800">
                <a:solidFill>
                  <a:schemeClr val="bg1"/>
                </a:solidFill>
              </a:defRPr>
            </a:lvl1pPr>
          </a:lstStyle>
          <a:p>
            <a:pPr lvl="0"/>
            <a:r>
              <a:rPr lang="en-US" dirty="0"/>
              <a:t>Header</a:t>
            </a:r>
          </a:p>
        </p:txBody>
      </p:sp>
      <p:sp>
        <p:nvSpPr>
          <p:cNvPr id="32" name="Text 2"/>
          <p:cNvSpPr>
            <a:spLocks noGrp="1"/>
          </p:cNvSpPr>
          <p:nvPr>
            <p:ph type="body" sz="quarter" idx="20" hasCustomPrompt="1"/>
          </p:nvPr>
        </p:nvSpPr>
        <p:spPr>
          <a:xfrm>
            <a:off x="2780847" y="2492372"/>
            <a:ext cx="2194560" cy="3413128"/>
          </a:xfrm>
          <a:solidFill>
            <a:srgbClr val="EAEAEA"/>
          </a:solidFill>
        </p:spPr>
        <p:txBody>
          <a:bodyPr lIns="137160" tIns="91440" rIns="137160" bIns="91440" anchor="t"/>
          <a:lstStyle>
            <a:lvl1pPr marL="0" indent="0" algn="l">
              <a:lnSpc>
                <a:spcPct val="90000"/>
              </a:lnSpc>
              <a:spcBef>
                <a:spcPts val="0"/>
              </a:spcBef>
              <a:spcAft>
                <a:spcPts val="0"/>
              </a:spcAft>
              <a:buFont typeface="Arial" panose="020B0604020202020204" pitchFamily="34" charset="0"/>
              <a:buNone/>
              <a:defRPr sz="1800">
                <a:solidFill>
                  <a:schemeClr val="tx1"/>
                </a:solidFill>
              </a:defRPr>
            </a:lvl1pPr>
          </a:lstStyle>
          <a:p>
            <a:pPr lvl="0"/>
            <a:r>
              <a:rPr lang="en-US" dirty="0"/>
              <a:t>Text – add bullet if needed</a:t>
            </a:r>
          </a:p>
        </p:txBody>
      </p:sp>
      <p:sp>
        <p:nvSpPr>
          <p:cNvPr id="27" name="Header 2"/>
          <p:cNvSpPr>
            <a:spLocks noGrp="1"/>
          </p:cNvSpPr>
          <p:nvPr>
            <p:ph type="body" sz="quarter" idx="15" hasCustomPrompt="1"/>
          </p:nvPr>
        </p:nvSpPr>
        <p:spPr>
          <a:xfrm>
            <a:off x="2780847" y="1828798"/>
            <a:ext cx="2194560" cy="663575"/>
          </a:xfrm>
          <a:solidFill>
            <a:schemeClr val="accent2"/>
          </a:solidFill>
        </p:spPr>
        <p:txBody>
          <a:bodyPr lIns="137160" tIns="45720" rIns="137160" bIns="45720" anchor="ctr"/>
          <a:lstStyle>
            <a:lvl1pPr>
              <a:lnSpc>
                <a:spcPct val="90000"/>
              </a:lnSpc>
              <a:spcBef>
                <a:spcPts val="0"/>
              </a:spcBef>
              <a:spcAft>
                <a:spcPts val="0"/>
              </a:spcAft>
              <a:defRPr sz="1800">
                <a:solidFill>
                  <a:schemeClr val="bg1"/>
                </a:solidFill>
              </a:defRPr>
            </a:lvl1pPr>
          </a:lstStyle>
          <a:p>
            <a:pPr lvl="0"/>
            <a:r>
              <a:rPr lang="en-US" dirty="0"/>
              <a:t>Header</a:t>
            </a:r>
          </a:p>
        </p:txBody>
      </p:sp>
      <p:sp>
        <p:nvSpPr>
          <p:cNvPr id="31" name="Text 1"/>
          <p:cNvSpPr>
            <a:spLocks noGrp="1"/>
          </p:cNvSpPr>
          <p:nvPr>
            <p:ph type="body" sz="quarter" idx="19" hasCustomPrompt="1"/>
          </p:nvPr>
        </p:nvSpPr>
        <p:spPr>
          <a:xfrm>
            <a:off x="495300" y="2492372"/>
            <a:ext cx="2194560" cy="3413128"/>
          </a:xfrm>
          <a:solidFill>
            <a:srgbClr val="EAEAEA"/>
          </a:solidFill>
        </p:spPr>
        <p:txBody>
          <a:bodyPr lIns="137160" tIns="91440" rIns="137160" bIns="91440" anchor="t"/>
          <a:lstStyle>
            <a:lvl1pPr marL="0" indent="0" algn="l">
              <a:lnSpc>
                <a:spcPct val="90000"/>
              </a:lnSpc>
              <a:spcBef>
                <a:spcPts val="0"/>
              </a:spcBef>
              <a:spcAft>
                <a:spcPts val="0"/>
              </a:spcAft>
              <a:buFont typeface="Arial" panose="020B0604020202020204" pitchFamily="34" charset="0"/>
              <a:buNone/>
              <a:defRPr sz="1800">
                <a:solidFill>
                  <a:schemeClr val="tx1"/>
                </a:solidFill>
              </a:defRPr>
            </a:lvl1pPr>
          </a:lstStyle>
          <a:p>
            <a:pPr lvl="0"/>
            <a:r>
              <a:rPr lang="en-US" dirty="0"/>
              <a:t>Text – add bullet if needed</a:t>
            </a:r>
          </a:p>
        </p:txBody>
      </p:sp>
      <p:sp>
        <p:nvSpPr>
          <p:cNvPr id="8" name="Header 1"/>
          <p:cNvSpPr>
            <a:spLocks noGrp="1"/>
          </p:cNvSpPr>
          <p:nvPr>
            <p:ph type="body" sz="quarter" idx="14" hasCustomPrompt="1"/>
          </p:nvPr>
        </p:nvSpPr>
        <p:spPr>
          <a:xfrm>
            <a:off x="495300" y="1828797"/>
            <a:ext cx="2194560" cy="663575"/>
          </a:xfrm>
          <a:solidFill>
            <a:schemeClr val="tx2"/>
          </a:solidFill>
        </p:spPr>
        <p:txBody>
          <a:bodyPr lIns="137160" tIns="45720" rIns="137160" bIns="45720" anchor="ctr"/>
          <a:lstStyle>
            <a:lvl1pPr algn="l">
              <a:lnSpc>
                <a:spcPct val="90000"/>
              </a:lnSpc>
              <a:spcBef>
                <a:spcPts val="0"/>
              </a:spcBef>
              <a:spcAft>
                <a:spcPts val="0"/>
              </a:spcAft>
              <a:defRPr sz="1800">
                <a:solidFill>
                  <a:schemeClr val="bg1"/>
                </a:solidFill>
              </a:defRPr>
            </a:lvl1pPr>
          </a:lstStyle>
          <a:p>
            <a:pPr lvl="0"/>
            <a:r>
              <a:rPr lang="en-US" dirty="0"/>
              <a:t>Header</a:t>
            </a:r>
          </a:p>
        </p:txBody>
      </p:sp>
      <p:sp>
        <p:nvSpPr>
          <p:cNvPr id="6" name="Subtitle"/>
          <p:cNvSpPr>
            <a:spLocks noGrp="1"/>
          </p:cNvSpPr>
          <p:nvPr>
            <p:ph type="body" sz="quarter" idx="13" hasCustomPrompt="1"/>
          </p:nvPr>
        </p:nvSpPr>
        <p:spPr>
          <a:xfrm>
            <a:off x="495300" y="1118282"/>
            <a:ext cx="11315700" cy="492125"/>
          </a:xfrm>
        </p:spPr>
        <p:txBody>
          <a:bodyPr/>
          <a:lstStyle>
            <a:lvl1pPr>
              <a:defRPr sz="2600">
                <a:solidFill>
                  <a:schemeClr val="accent4"/>
                </a:solidFill>
              </a:defRPr>
            </a:lvl1pPr>
          </a:lstStyle>
          <a:p>
            <a:pPr lvl="0"/>
            <a:r>
              <a:rPr lang="en-US" dirty="0"/>
              <a:t>Use this space for one line subhead if needed | One line</a:t>
            </a:r>
          </a:p>
        </p:txBody>
      </p:sp>
      <p:sp>
        <p:nvSpPr>
          <p:cNvPr id="2" name="Title"/>
          <p:cNvSpPr>
            <a:spLocks noGrp="1"/>
          </p:cNvSpPr>
          <p:nvPr>
            <p:ph type="title" hasCustomPrompt="1"/>
          </p:nvPr>
        </p:nvSpPr>
        <p:spPr/>
        <p:txBody>
          <a:bodyPr/>
          <a:lstStyle>
            <a:lvl1pPr>
              <a:defRPr/>
            </a:lvl1pPr>
          </a:lstStyle>
          <a:p>
            <a:r>
              <a:rPr lang="en-US" dirty="0"/>
              <a:t>5 Column | Type insightful headline in sentence case | One line</a:t>
            </a:r>
          </a:p>
        </p:txBody>
      </p:sp>
      <p:sp>
        <p:nvSpPr>
          <p:cNvPr id="17" name="Rectangle 16" hidden="1"/>
          <p:cNvSpPr/>
          <p:nvPr userDrawn="1">
            <p:custDataLst>
              <p:tags r:id="rId1"/>
            </p:custDataLst>
          </p:nvPr>
        </p:nvSpPr>
        <p:spPr>
          <a:xfrm>
            <a:off x="457200" y="1143000"/>
            <a:ext cx="11353800" cy="48499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18" name="Rectangle 17" hidden="1"/>
          <p:cNvSpPr/>
          <p:nvPr userDrawn="1">
            <p:custDataLst>
              <p:tags r:id="rId2"/>
            </p:custDataLst>
          </p:nvPr>
        </p:nvSpPr>
        <p:spPr>
          <a:xfrm>
            <a:off x="304800" y="6084051"/>
            <a:ext cx="2214664" cy="61787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19" name="Rectangle 18" hidden="1"/>
          <p:cNvSpPr/>
          <p:nvPr userDrawn="1">
            <p:custDataLst>
              <p:tags r:id="rId3"/>
            </p:custDataLst>
          </p:nvPr>
        </p:nvSpPr>
        <p:spPr>
          <a:xfrm>
            <a:off x="0" y="0"/>
            <a:ext cx="12191999" cy="41801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20" name="Rectangle 19" hidden="1"/>
          <p:cNvSpPr/>
          <p:nvPr userDrawn="1">
            <p:custDataLst>
              <p:tags r:id="rId4"/>
            </p:custDataLst>
          </p:nvPr>
        </p:nvSpPr>
        <p:spPr>
          <a:xfrm>
            <a:off x="5229225" y="6392987"/>
            <a:ext cx="6648450" cy="51073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3" name="Date Placeholder 2"/>
          <p:cNvSpPr>
            <a:spLocks noGrp="1"/>
          </p:cNvSpPr>
          <p:nvPr>
            <p:ph type="dt" sz="half" idx="24"/>
          </p:nvPr>
        </p:nvSpPr>
        <p:spPr/>
        <p:txBody>
          <a:bodyPr/>
          <a:lstStyle/>
          <a:p>
            <a:fld id="{12D42D05-315F-4CBE-9891-6A33D065FD5C}" type="datetime1">
              <a:rPr lang="en-US" smtClean="0"/>
              <a:t>11/21/2019</a:t>
            </a:fld>
            <a:endParaRPr lang="en-US" dirty="0"/>
          </a:p>
        </p:txBody>
      </p:sp>
      <p:sp>
        <p:nvSpPr>
          <p:cNvPr id="5" name="Footer Placeholder 4"/>
          <p:cNvSpPr>
            <a:spLocks noGrp="1"/>
          </p:cNvSpPr>
          <p:nvPr>
            <p:ph type="ftr" sz="quarter" idx="25"/>
          </p:nvPr>
        </p:nvSpPr>
        <p:spPr/>
        <p:txBody>
          <a:bodyPr/>
          <a:lstStyle/>
          <a:p>
            <a:pPr algn="r"/>
            <a:r>
              <a:rPr lang="en-US" smtClean="0"/>
              <a:t>© 2019 Optum, Inc. All rights reserved. Confidential property of Optum. Do not distribute or reproduce without express permission from Optum.</a:t>
            </a:r>
            <a:endParaRPr lang="en-US"/>
          </a:p>
        </p:txBody>
      </p:sp>
      <p:sp>
        <p:nvSpPr>
          <p:cNvPr id="10" name="Slide Number Placeholder 9"/>
          <p:cNvSpPr>
            <a:spLocks noGrp="1"/>
          </p:cNvSpPr>
          <p:nvPr>
            <p:ph type="sldNum" sz="quarter" idx="26"/>
          </p:nvPr>
        </p:nvSpPr>
        <p:spPr/>
        <p:txBody>
          <a:bodyPr/>
          <a:lstStyle/>
          <a:p>
            <a:fld id="{901F1369-4AEB-4520-96C0-9F78886180C1}" type="slidenum">
              <a:rPr lang="en-US" smtClean="0"/>
              <a:pPr/>
              <a:t>‹#›</a:t>
            </a:fld>
            <a:endParaRPr lang="en-US" dirty="0"/>
          </a:p>
        </p:txBody>
      </p:sp>
    </p:spTree>
    <p:extLst>
      <p:ext uri="{BB962C8B-B14F-4D97-AF65-F5344CB8AC3E}">
        <p14:creationId xmlns:p14="http://schemas.microsoft.com/office/powerpoint/2010/main" val="3294711771"/>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4 Column">
    <p:spTree>
      <p:nvGrpSpPr>
        <p:cNvPr id="1" name=""/>
        <p:cNvGrpSpPr/>
        <p:nvPr/>
      </p:nvGrpSpPr>
      <p:grpSpPr>
        <a:xfrm>
          <a:off x="0" y="0"/>
          <a:ext cx="0" cy="0"/>
          <a:chOff x="0" y="0"/>
          <a:chExt cx="0" cy="0"/>
        </a:xfrm>
      </p:grpSpPr>
      <p:sp>
        <p:nvSpPr>
          <p:cNvPr id="34" name="Text 4"/>
          <p:cNvSpPr>
            <a:spLocks noGrp="1"/>
          </p:cNvSpPr>
          <p:nvPr>
            <p:ph type="body" sz="quarter" idx="22" hasCustomPrompt="1"/>
          </p:nvPr>
        </p:nvSpPr>
        <p:spPr>
          <a:xfrm>
            <a:off x="9079143" y="2492372"/>
            <a:ext cx="2743200" cy="3413128"/>
          </a:xfrm>
          <a:solidFill>
            <a:srgbClr val="EAEAEA"/>
          </a:solidFill>
        </p:spPr>
        <p:txBody>
          <a:bodyPr lIns="137160" tIns="91440" rIns="137160" bIns="91440" anchor="t"/>
          <a:lstStyle>
            <a:lvl1pPr marL="0" indent="0" algn="l">
              <a:lnSpc>
                <a:spcPct val="90000"/>
              </a:lnSpc>
              <a:spcBef>
                <a:spcPts val="0"/>
              </a:spcBef>
              <a:spcAft>
                <a:spcPts val="0"/>
              </a:spcAft>
              <a:buFont typeface="Arial" panose="020B0604020202020204" pitchFamily="34" charset="0"/>
              <a:buNone/>
              <a:defRPr sz="1800">
                <a:solidFill>
                  <a:schemeClr val="tx1"/>
                </a:solidFill>
              </a:defRPr>
            </a:lvl1pPr>
          </a:lstStyle>
          <a:p>
            <a:pPr lvl="0"/>
            <a:r>
              <a:rPr lang="en-US" dirty="0"/>
              <a:t>Text – add bullet if needed</a:t>
            </a:r>
          </a:p>
        </p:txBody>
      </p:sp>
      <p:sp>
        <p:nvSpPr>
          <p:cNvPr id="29" name="Header 4"/>
          <p:cNvSpPr>
            <a:spLocks noGrp="1"/>
          </p:cNvSpPr>
          <p:nvPr>
            <p:ph type="body" sz="quarter" idx="17" hasCustomPrompt="1"/>
          </p:nvPr>
        </p:nvSpPr>
        <p:spPr>
          <a:xfrm>
            <a:off x="9079143" y="1828798"/>
            <a:ext cx="2743200" cy="663575"/>
          </a:xfrm>
          <a:solidFill>
            <a:schemeClr val="accent1"/>
          </a:solidFill>
        </p:spPr>
        <p:txBody>
          <a:bodyPr lIns="137160" tIns="45720" rIns="137160" bIns="45720" anchor="ctr"/>
          <a:lstStyle>
            <a:lvl1pPr>
              <a:lnSpc>
                <a:spcPct val="90000"/>
              </a:lnSpc>
              <a:spcBef>
                <a:spcPts val="0"/>
              </a:spcBef>
              <a:spcAft>
                <a:spcPts val="0"/>
              </a:spcAft>
              <a:defRPr sz="1800">
                <a:solidFill>
                  <a:schemeClr val="bg1"/>
                </a:solidFill>
              </a:defRPr>
            </a:lvl1pPr>
          </a:lstStyle>
          <a:p>
            <a:pPr lvl="0"/>
            <a:r>
              <a:rPr lang="en-US" dirty="0"/>
              <a:t>Header</a:t>
            </a:r>
          </a:p>
        </p:txBody>
      </p:sp>
      <p:sp>
        <p:nvSpPr>
          <p:cNvPr id="33" name="Text 3"/>
          <p:cNvSpPr>
            <a:spLocks noGrp="1"/>
          </p:cNvSpPr>
          <p:nvPr>
            <p:ph type="body" sz="quarter" idx="21" hasCustomPrompt="1"/>
          </p:nvPr>
        </p:nvSpPr>
        <p:spPr>
          <a:xfrm>
            <a:off x="6217862" y="2492372"/>
            <a:ext cx="2743200" cy="3413128"/>
          </a:xfrm>
          <a:solidFill>
            <a:srgbClr val="EAEAEA"/>
          </a:solidFill>
        </p:spPr>
        <p:txBody>
          <a:bodyPr lIns="137160" tIns="91440" rIns="137160" bIns="91440" anchor="t"/>
          <a:lstStyle>
            <a:lvl1pPr marL="0" indent="0" algn="l">
              <a:lnSpc>
                <a:spcPct val="90000"/>
              </a:lnSpc>
              <a:spcBef>
                <a:spcPts val="0"/>
              </a:spcBef>
              <a:spcAft>
                <a:spcPts val="0"/>
              </a:spcAft>
              <a:buFont typeface="Arial" panose="020B0604020202020204" pitchFamily="34" charset="0"/>
              <a:buNone/>
              <a:defRPr sz="1800">
                <a:solidFill>
                  <a:schemeClr val="tx1"/>
                </a:solidFill>
              </a:defRPr>
            </a:lvl1pPr>
          </a:lstStyle>
          <a:p>
            <a:pPr lvl="0"/>
            <a:r>
              <a:rPr lang="en-US" dirty="0"/>
              <a:t>Text – add bullet if needed</a:t>
            </a:r>
          </a:p>
        </p:txBody>
      </p:sp>
      <p:sp>
        <p:nvSpPr>
          <p:cNvPr id="28" name="Header 3"/>
          <p:cNvSpPr>
            <a:spLocks noGrp="1"/>
          </p:cNvSpPr>
          <p:nvPr>
            <p:ph type="body" sz="quarter" idx="16" hasCustomPrompt="1"/>
          </p:nvPr>
        </p:nvSpPr>
        <p:spPr>
          <a:xfrm>
            <a:off x="6217862" y="1828798"/>
            <a:ext cx="2743200" cy="663575"/>
          </a:xfrm>
          <a:solidFill>
            <a:schemeClr val="accent4"/>
          </a:solidFill>
        </p:spPr>
        <p:txBody>
          <a:bodyPr lIns="137160" tIns="45720" rIns="137160" bIns="45720" anchor="ctr"/>
          <a:lstStyle>
            <a:lvl1pPr>
              <a:lnSpc>
                <a:spcPct val="90000"/>
              </a:lnSpc>
              <a:spcBef>
                <a:spcPts val="0"/>
              </a:spcBef>
              <a:spcAft>
                <a:spcPts val="0"/>
              </a:spcAft>
              <a:defRPr sz="1800">
                <a:solidFill>
                  <a:schemeClr val="bg1"/>
                </a:solidFill>
              </a:defRPr>
            </a:lvl1pPr>
          </a:lstStyle>
          <a:p>
            <a:pPr lvl="0"/>
            <a:r>
              <a:rPr lang="en-US" dirty="0"/>
              <a:t>Header</a:t>
            </a:r>
          </a:p>
        </p:txBody>
      </p:sp>
      <p:sp>
        <p:nvSpPr>
          <p:cNvPr id="32" name="Text 2"/>
          <p:cNvSpPr>
            <a:spLocks noGrp="1"/>
          </p:cNvSpPr>
          <p:nvPr>
            <p:ph type="body" sz="quarter" idx="20" hasCustomPrompt="1"/>
          </p:nvPr>
        </p:nvSpPr>
        <p:spPr>
          <a:xfrm>
            <a:off x="3356581" y="2492372"/>
            <a:ext cx="2743200" cy="3413128"/>
          </a:xfrm>
          <a:solidFill>
            <a:srgbClr val="EAEAEA"/>
          </a:solidFill>
        </p:spPr>
        <p:txBody>
          <a:bodyPr lIns="137160" tIns="91440" rIns="137160" bIns="91440" anchor="t"/>
          <a:lstStyle>
            <a:lvl1pPr marL="0" indent="0" algn="l">
              <a:lnSpc>
                <a:spcPct val="90000"/>
              </a:lnSpc>
              <a:spcBef>
                <a:spcPts val="0"/>
              </a:spcBef>
              <a:spcAft>
                <a:spcPts val="0"/>
              </a:spcAft>
              <a:buFont typeface="Arial" panose="020B0604020202020204" pitchFamily="34" charset="0"/>
              <a:buNone/>
              <a:defRPr sz="1800">
                <a:solidFill>
                  <a:schemeClr val="tx1"/>
                </a:solidFill>
              </a:defRPr>
            </a:lvl1pPr>
          </a:lstStyle>
          <a:p>
            <a:pPr lvl="0"/>
            <a:r>
              <a:rPr lang="en-US" dirty="0"/>
              <a:t>Text – add bullet if needed</a:t>
            </a:r>
          </a:p>
        </p:txBody>
      </p:sp>
      <p:sp>
        <p:nvSpPr>
          <p:cNvPr id="27" name="Header 2"/>
          <p:cNvSpPr>
            <a:spLocks noGrp="1"/>
          </p:cNvSpPr>
          <p:nvPr>
            <p:ph type="body" sz="quarter" idx="15" hasCustomPrompt="1"/>
          </p:nvPr>
        </p:nvSpPr>
        <p:spPr>
          <a:xfrm>
            <a:off x="3356581" y="1828798"/>
            <a:ext cx="2743200" cy="663575"/>
          </a:xfrm>
          <a:solidFill>
            <a:schemeClr val="accent2"/>
          </a:solidFill>
        </p:spPr>
        <p:txBody>
          <a:bodyPr lIns="137160" tIns="45720" rIns="137160" bIns="45720" anchor="ctr"/>
          <a:lstStyle>
            <a:lvl1pPr>
              <a:lnSpc>
                <a:spcPct val="90000"/>
              </a:lnSpc>
              <a:spcBef>
                <a:spcPts val="0"/>
              </a:spcBef>
              <a:spcAft>
                <a:spcPts val="0"/>
              </a:spcAft>
              <a:defRPr sz="1800">
                <a:solidFill>
                  <a:schemeClr val="bg1"/>
                </a:solidFill>
              </a:defRPr>
            </a:lvl1pPr>
          </a:lstStyle>
          <a:p>
            <a:pPr lvl="0"/>
            <a:r>
              <a:rPr lang="en-US" dirty="0"/>
              <a:t>Header</a:t>
            </a:r>
          </a:p>
        </p:txBody>
      </p:sp>
      <p:sp>
        <p:nvSpPr>
          <p:cNvPr id="31" name="Text 1"/>
          <p:cNvSpPr>
            <a:spLocks noGrp="1"/>
          </p:cNvSpPr>
          <p:nvPr>
            <p:ph type="body" sz="quarter" idx="19" hasCustomPrompt="1"/>
          </p:nvPr>
        </p:nvSpPr>
        <p:spPr>
          <a:xfrm>
            <a:off x="495300" y="2492372"/>
            <a:ext cx="2743200" cy="3413128"/>
          </a:xfrm>
          <a:solidFill>
            <a:srgbClr val="EAEAEA"/>
          </a:solidFill>
        </p:spPr>
        <p:txBody>
          <a:bodyPr lIns="137160" tIns="91440" rIns="137160" bIns="91440" anchor="t"/>
          <a:lstStyle>
            <a:lvl1pPr marL="0" indent="0" algn="l">
              <a:lnSpc>
                <a:spcPct val="90000"/>
              </a:lnSpc>
              <a:spcBef>
                <a:spcPts val="0"/>
              </a:spcBef>
              <a:spcAft>
                <a:spcPts val="0"/>
              </a:spcAft>
              <a:buFont typeface="Arial" panose="020B0604020202020204" pitchFamily="34" charset="0"/>
              <a:buNone/>
              <a:defRPr sz="1800">
                <a:solidFill>
                  <a:schemeClr val="tx1"/>
                </a:solidFill>
              </a:defRPr>
            </a:lvl1pPr>
          </a:lstStyle>
          <a:p>
            <a:pPr lvl="0"/>
            <a:r>
              <a:rPr lang="en-US" dirty="0"/>
              <a:t>Text – add bullet if needed</a:t>
            </a:r>
          </a:p>
        </p:txBody>
      </p:sp>
      <p:sp>
        <p:nvSpPr>
          <p:cNvPr id="8" name="Header 1"/>
          <p:cNvSpPr>
            <a:spLocks noGrp="1"/>
          </p:cNvSpPr>
          <p:nvPr>
            <p:ph type="body" sz="quarter" idx="14" hasCustomPrompt="1"/>
          </p:nvPr>
        </p:nvSpPr>
        <p:spPr>
          <a:xfrm>
            <a:off x="495300" y="1828797"/>
            <a:ext cx="2743200" cy="663575"/>
          </a:xfrm>
          <a:solidFill>
            <a:schemeClr val="tx2"/>
          </a:solidFill>
        </p:spPr>
        <p:txBody>
          <a:bodyPr lIns="137160" tIns="45720" rIns="137160" bIns="45720" anchor="ctr"/>
          <a:lstStyle>
            <a:lvl1pPr algn="l">
              <a:lnSpc>
                <a:spcPct val="90000"/>
              </a:lnSpc>
              <a:spcBef>
                <a:spcPts val="0"/>
              </a:spcBef>
              <a:spcAft>
                <a:spcPts val="0"/>
              </a:spcAft>
              <a:defRPr sz="1800">
                <a:solidFill>
                  <a:schemeClr val="bg1"/>
                </a:solidFill>
              </a:defRPr>
            </a:lvl1pPr>
          </a:lstStyle>
          <a:p>
            <a:pPr lvl="0"/>
            <a:r>
              <a:rPr lang="en-US" dirty="0"/>
              <a:t>Header</a:t>
            </a:r>
          </a:p>
        </p:txBody>
      </p:sp>
      <p:sp>
        <p:nvSpPr>
          <p:cNvPr id="6" name="Subtitle"/>
          <p:cNvSpPr>
            <a:spLocks noGrp="1"/>
          </p:cNvSpPr>
          <p:nvPr>
            <p:ph type="body" sz="quarter" idx="13" hasCustomPrompt="1"/>
          </p:nvPr>
        </p:nvSpPr>
        <p:spPr>
          <a:xfrm>
            <a:off x="495300" y="1118282"/>
            <a:ext cx="11315700" cy="492125"/>
          </a:xfrm>
        </p:spPr>
        <p:txBody>
          <a:bodyPr/>
          <a:lstStyle>
            <a:lvl1pPr>
              <a:defRPr sz="2600">
                <a:solidFill>
                  <a:schemeClr val="accent4"/>
                </a:solidFill>
              </a:defRPr>
            </a:lvl1pPr>
          </a:lstStyle>
          <a:p>
            <a:pPr lvl="0"/>
            <a:r>
              <a:rPr lang="en-US" dirty="0"/>
              <a:t>Use this space for one line subhead if needed | One line</a:t>
            </a:r>
          </a:p>
        </p:txBody>
      </p:sp>
      <p:sp>
        <p:nvSpPr>
          <p:cNvPr id="2" name="Title"/>
          <p:cNvSpPr>
            <a:spLocks noGrp="1"/>
          </p:cNvSpPr>
          <p:nvPr>
            <p:ph type="title" hasCustomPrompt="1"/>
          </p:nvPr>
        </p:nvSpPr>
        <p:spPr/>
        <p:txBody>
          <a:bodyPr/>
          <a:lstStyle>
            <a:lvl1pPr>
              <a:defRPr/>
            </a:lvl1pPr>
          </a:lstStyle>
          <a:p>
            <a:r>
              <a:rPr lang="en-US" dirty="0"/>
              <a:t>4 Column | Type insightful headline in sentence case | One line</a:t>
            </a:r>
          </a:p>
        </p:txBody>
      </p:sp>
      <p:sp>
        <p:nvSpPr>
          <p:cNvPr id="15" name="Rectangle 14" hidden="1"/>
          <p:cNvSpPr/>
          <p:nvPr userDrawn="1">
            <p:custDataLst>
              <p:tags r:id="rId1"/>
            </p:custDataLst>
          </p:nvPr>
        </p:nvSpPr>
        <p:spPr>
          <a:xfrm>
            <a:off x="457200" y="1143000"/>
            <a:ext cx="11353800" cy="48499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16" name="Rectangle 15" hidden="1"/>
          <p:cNvSpPr/>
          <p:nvPr userDrawn="1">
            <p:custDataLst>
              <p:tags r:id="rId2"/>
            </p:custDataLst>
          </p:nvPr>
        </p:nvSpPr>
        <p:spPr>
          <a:xfrm>
            <a:off x="304800" y="6084051"/>
            <a:ext cx="2214664" cy="61787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17" name="Rectangle 16" hidden="1"/>
          <p:cNvSpPr/>
          <p:nvPr userDrawn="1">
            <p:custDataLst>
              <p:tags r:id="rId3"/>
            </p:custDataLst>
          </p:nvPr>
        </p:nvSpPr>
        <p:spPr>
          <a:xfrm>
            <a:off x="0" y="0"/>
            <a:ext cx="12191999" cy="41801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18" name="Rectangle 17" hidden="1"/>
          <p:cNvSpPr/>
          <p:nvPr userDrawn="1">
            <p:custDataLst>
              <p:tags r:id="rId4"/>
            </p:custDataLst>
          </p:nvPr>
        </p:nvSpPr>
        <p:spPr>
          <a:xfrm>
            <a:off x="5229225" y="6392987"/>
            <a:ext cx="6648450" cy="51073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3" name="Date Placeholder 2"/>
          <p:cNvSpPr>
            <a:spLocks noGrp="1"/>
          </p:cNvSpPr>
          <p:nvPr>
            <p:ph type="dt" sz="half" idx="23"/>
          </p:nvPr>
        </p:nvSpPr>
        <p:spPr/>
        <p:txBody>
          <a:bodyPr/>
          <a:lstStyle/>
          <a:p>
            <a:fld id="{5559A049-0620-4B95-B670-4FF3AC2882C7}" type="datetime1">
              <a:rPr lang="en-US" smtClean="0"/>
              <a:t>11/21/2019</a:t>
            </a:fld>
            <a:endParaRPr lang="en-US" dirty="0"/>
          </a:p>
        </p:txBody>
      </p:sp>
      <p:sp>
        <p:nvSpPr>
          <p:cNvPr id="5" name="Footer Placeholder 4"/>
          <p:cNvSpPr>
            <a:spLocks noGrp="1"/>
          </p:cNvSpPr>
          <p:nvPr>
            <p:ph type="ftr" sz="quarter" idx="24"/>
          </p:nvPr>
        </p:nvSpPr>
        <p:spPr/>
        <p:txBody>
          <a:bodyPr/>
          <a:lstStyle/>
          <a:p>
            <a:pPr algn="r"/>
            <a:r>
              <a:rPr lang="en-US" smtClean="0"/>
              <a:t>© 2019 Optum, Inc. All rights reserved. Confidential property of Optum. Do not distribute or reproduce without express permission from Optum.</a:t>
            </a:r>
            <a:endParaRPr lang="en-US"/>
          </a:p>
        </p:txBody>
      </p:sp>
      <p:sp>
        <p:nvSpPr>
          <p:cNvPr id="10" name="Slide Number Placeholder 9"/>
          <p:cNvSpPr>
            <a:spLocks noGrp="1"/>
          </p:cNvSpPr>
          <p:nvPr>
            <p:ph type="sldNum" sz="quarter" idx="25"/>
          </p:nvPr>
        </p:nvSpPr>
        <p:spPr/>
        <p:txBody>
          <a:bodyPr/>
          <a:lstStyle/>
          <a:p>
            <a:fld id="{901F1369-4AEB-4520-96C0-9F78886180C1}" type="slidenum">
              <a:rPr lang="en-US" smtClean="0"/>
              <a:pPr/>
              <a:t>‹#›</a:t>
            </a:fld>
            <a:endParaRPr lang="en-US" dirty="0"/>
          </a:p>
        </p:txBody>
      </p:sp>
    </p:spTree>
    <p:extLst>
      <p:ext uri="{BB962C8B-B14F-4D97-AF65-F5344CB8AC3E}">
        <p14:creationId xmlns:p14="http://schemas.microsoft.com/office/powerpoint/2010/main" val="805682666"/>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 Lifestyle 1">
    <p:spTree>
      <p:nvGrpSpPr>
        <p:cNvPr id="1" name=""/>
        <p:cNvGrpSpPr/>
        <p:nvPr/>
      </p:nvGrpSpPr>
      <p:grpSpPr>
        <a:xfrm>
          <a:off x="0" y="0"/>
          <a:ext cx="0" cy="0"/>
          <a:chOff x="0" y="0"/>
          <a:chExt cx="0" cy="0"/>
        </a:xfrm>
      </p:grpSpPr>
      <p:pic>
        <p:nvPicPr>
          <p:cNvPr id="2050" name="Picture 2" descr="C:\Users\cbarthol\Desktop\Charlotte Work\Tools\PPT\Empower\2019 PPT cover images\2-women-running-16x9.jpg"/>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0" y="9292"/>
            <a:ext cx="12192000" cy="6859716"/>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p:cNvSpPr/>
          <p:nvPr/>
        </p:nvSpPr>
        <p:spPr bwMode="auto">
          <a:xfrm>
            <a:off x="0" y="9292"/>
            <a:ext cx="11092811" cy="6843371"/>
          </a:xfrm>
          <a:prstGeom prst="rect">
            <a:avLst/>
          </a:prstGeom>
          <a:gradFill flip="none" rotWithShape="1">
            <a:gsLst>
              <a:gs pos="0">
                <a:srgbClr val="FFFFFF"/>
              </a:gs>
              <a:gs pos="71000">
                <a:srgbClr val="FFFFFF">
                  <a:alpha val="75000"/>
                </a:srgbClr>
              </a:gs>
              <a:gs pos="100000">
                <a:srgbClr val="FFFFFF">
                  <a:alpha val="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3" rIns="0" bIns="45723" numCol="1" rtlCol="0" anchor="ctr" anchorCtr="0" compatLnSpc="1">
            <a:prstTxWarp prst="textNoShape">
              <a:avLst/>
            </a:prstTxWarp>
          </a:bodyPr>
          <a:lstStyle/>
          <a:p>
            <a:pPr algn="ctr" defTabSz="914196"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 name="Title"/>
          <p:cNvSpPr>
            <a:spLocks noGrp="1"/>
          </p:cNvSpPr>
          <p:nvPr>
            <p:ph type="ctrTitle" hasCustomPrompt="1"/>
          </p:nvPr>
        </p:nvSpPr>
        <p:spPr>
          <a:xfrm>
            <a:off x="495301" y="1104900"/>
            <a:ext cx="7440386" cy="2735839"/>
          </a:xfrm>
        </p:spPr>
        <p:txBody>
          <a:bodyPr anchor="b"/>
          <a:lstStyle>
            <a:lvl1pPr algn="l">
              <a:defRPr sz="4800"/>
            </a:lvl1pPr>
          </a:lstStyle>
          <a:p>
            <a:r>
              <a:rPr lang="en-US" dirty="0"/>
              <a:t>Insightful presentation title in sentence case max 3 lines</a:t>
            </a:r>
          </a:p>
        </p:txBody>
      </p:sp>
      <p:sp>
        <p:nvSpPr>
          <p:cNvPr id="3" name="Subtitle"/>
          <p:cNvSpPr>
            <a:spLocks noGrp="1"/>
          </p:cNvSpPr>
          <p:nvPr>
            <p:ph type="subTitle" idx="1" hasCustomPrompt="1"/>
          </p:nvPr>
        </p:nvSpPr>
        <p:spPr>
          <a:xfrm>
            <a:off x="495301" y="3924300"/>
            <a:ext cx="7440386" cy="974271"/>
          </a:xfrm>
        </p:spPr>
        <p:txBody>
          <a:bodyPr/>
          <a:lstStyle>
            <a:lvl1pPr marL="0" indent="0" algn="l">
              <a:buNone/>
              <a:defRPr sz="2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Event City or Speaker Name</a:t>
            </a:r>
          </a:p>
        </p:txBody>
      </p:sp>
      <p:sp>
        <p:nvSpPr>
          <p:cNvPr id="11" name="Date"/>
          <p:cNvSpPr>
            <a:spLocks noGrp="1"/>
          </p:cNvSpPr>
          <p:nvPr>
            <p:ph type="body" sz="quarter" idx="13" hasCustomPrompt="1"/>
          </p:nvPr>
        </p:nvSpPr>
        <p:spPr>
          <a:xfrm>
            <a:off x="495300" y="4990648"/>
            <a:ext cx="7440011" cy="702582"/>
          </a:xfrm>
        </p:spPr>
        <p:txBody>
          <a:bodyPr/>
          <a:lstStyle>
            <a:lvl1pPr>
              <a:defRPr>
                <a:solidFill>
                  <a:schemeClr val="tx1"/>
                </a:solidFill>
              </a:defRPr>
            </a:lvl1pPr>
          </a:lstStyle>
          <a:p>
            <a:pPr lvl="0"/>
            <a:r>
              <a:rPr lang="en-US" dirty="0"/>
              <a:t>Month DD, YYYY</a:t>
            </a:r>
          </a:p>
        </p:txBody>
      </p:sp>
      <p:sp>
        <p:nvSpPr>
          <p:cNvPr id="31" name="MIO_LOGOPLACEHOLDER#LowerLeftMediumWide" hidden="1"/>
          <p:cNvSpPr/>
          <p:nvPr/>
        </p:nvSpPr>
        <p:spPr>
          <a:xfrm>
            <a:off x="583916" y="5841607"/>
            <a:ext cx="584484" cy="632692"/>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12" name="Rectangle 11" hidden="1"/>
          <p:cNvSpPr/>
          <p:nvPr>
            <p:custDataLst>
              <p:tags r:id="rId1"/>
            </p:custDataLst>
          </p:nvPr>
        </p:nvSpPr>
        <p:spPr>
          <a:xfrm>
            <a:off x="426027" y="5744066"/>
            <a:ext cx="3241964" cy="9351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17" name="Rectangle 16" hidden="1"/>
          <p:cNvSpPr/>
          <p:nvPr>
            <p:custDataLst>
              <p:tags r:id="rId2"/>
            </p:custDataLst>
          </p:nvPr>
        </p:nvSpPr>
        <p:spPr>
          <a:xfrm>
            <a:off x="457200" y="415636"/>
            <a:ext cx="7658100" cy="52993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pic>
        <p:nvPicPr>
          <p:cNvPr id="14" name="Picture 2" descr="C:\Users\cbarthol\Desktop\Charlotte Work\Tools\PPT\Empower\Logo EMFs\OPTUM_®_4c.emf"/>
          <p:cNvPicPr>
            <a:picLocks noChangeAspect="1" noChangeArrowheads="1"/>
          </p:cNvPicPr>
          <p:nvPr userDrawn="1">
            <p:custDataLst>
              <p:tags r:id="rId3"/>
            </p:custDataLst>
          </p:nvPr>
        </p:nvPicPr>
        <p:blipFill>
          <a:blip r:embed="rId6">
            <a:extLst>
              <a:ext uri="{28A0092B-C50C-407E-A947-70E740481C1C}">
                <a14:useLocalDpi xmlns:a14="http://schemas.microsoft.com/office/drawing/2010/main" val="0"/>
              </a:ext>
            </a:extLst>
          </a:blip>
          <a:srcRect/>
          <a:stretch>
            <a:fillRect/>
          </a:stretch>
        </p:blipFill>
        <p:spPr bwMode="auto">
          <a:xfrm>
            <a:off x="583916" y="5843363"/>
            <a:ext cx="2092117" cy="6309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2306393"/>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33" name="Text 3"/>
          <p:cNvSpPr>
            <a:spLocks noGrp="1"/>
          </p:cNvSpPr>
          <p:nvPr>
            <p:ph type="body" sz="quarter" idx="21" hasCustomPrompt="1"/>
          </p:nvPr>
        </p:nvSpPr>
        <p:spPr>
          <a:xfrm>
            <a:off x="8177285" y="2492372"/>
            <a:ext cx="3657600" cy="3413128"/>
          </a:xfrm>
          <a:solidFill>
            <a:srgbClr val="EAEAEA"/>
          </a:solidFill>
        </p:spPr>
        <p:txBody>
          <a:bodyPr lIns="137160" tIns="91440" rIns="137160" bIns="91440" anchor="t"/>
          <a:lstStyle>
            <a:lvl1pPr marL="0" indent="0" algn="l">
              <a:lnSpc>
                <a:spcPct val="90000"/>
              </a:lnSpc>
              <a:spcBef>
                <a:spcPts val="0"/>
              </a:spcBef>
              <a:spcAft>
                <a:spcPts val="0"/>
              </a:spcAft>
              <a:buFont typeface="Arial" panose="020B0604020202020204" pitchFamily="34" charset="0"/>
              <a:buNone/>
              <a:defRPr sz="1800">
                <a:solidFill>
                  <a:schemeClr val="tx1"/>
                </a:solidFill>
              </a:defRPr>
            </a:lvl1pPr>
          </a:lstStyle>
          <a:p>
            <a:pPr lvl="0"/>
            <a:r>
              <a:rPr lang="en-US" dirty="0"/>
              <a:t>Text – add bullet if needed</a:t>
            </a:r>
          </a:p>
        </p:txBody>
      </p:sp>
      <p:sp>
        <p:nvSpPr>
          <p:cNvPr id="28" name="Header 3"/>
          <p:cNvSpPr>
            <a:spLocks noGrp="1"/>
          </p:cNvSpPr>
          <p:nvPr>
            <p:ph type="body" sz="quarter" idx="16" hasCustomPrompt="1"/>
          </p:nvPr>
        </p:nvSpPr>
        <p:spPr>
          <a:xfrm>
            <a:off x="8177285" y="1828797"/>
            <a:ext cx="3657600" cy="663575"/>
          </a:xfrm>
          <a:solidFill>
            <a:schemeClr val="accent4"/>
          </a:solidFill>
        </p:spPr>
        <p:txBody>
          <a:bodyPr lIns="137160" tIns="45720" rIns="137160" bIns="45720" anchor="ctr"/>
          <a:lstStyle>
            <a:lvl1pPr>
              <a:lnSpc>
                <a:spcPct val="90000"/>
              </a:lnSpc>
              <a:spcBef>
                <a:spcPts val="0"/>
              </a:spcBef>
              <a:spcAft>
                <a:spcPts val="0"/>
              </a:spcAft>
              <a:defRPr sz="1800">
                <a:solidFill>
                  <a:schemeClr val="bg1"/>
                </a:solidFill>
              </a:defRPr>
            </a:lvl1pPr>
          </a:lstStyle>
          <a:p>
            <a:pPr lvl="0"/>
            <a:r>
              <a:rPr lang="en-US" dirty="0"/>
              <a:t>Header</a:t>
            </a:r>
          </a:p>
        </p:txBody>
      </p:sp>
      <p:sp>
        <p:nvSpPr>
          <p:cNvPr id="32" name="Text 2"/>
          <p:cNvSpPr>
            <a:spLocks noGrp="1"/>
          </p:cNvSpPr>
          <p:nvPr>
            <p:ph type="body" sz="quarter" idx="20" hasCustomPrompt="1"/>
          </p:nvPr>
        </p:nvSpPr>
        <p:spPr>
          <a:xfrm>
            <a:off x="4336293" y="2492372"/>
            <a:ext cx="3657600" cy="3413128"/>
          </a:xfrm>
          <a:solidFill>
            <a:srgbClr val="EAEAEA"/>
          </a:solidFill>
        </p:spPr>
        <p:txBody>
          <a:bodyPr lIns="137160" tIns="91440" rIns="137160" bIns="91440" anchor="t"/>
          <a:lstStyle>
            <a:lvl1pPr marL="0" indent="0" algn="l">
              <a:lnSpc>
                <a:spcPct val="90000"/>
              </a:lnSpc>
              <a:spcBef>
                <a:spcPts val="0"/>
              </a:spcBef>
              <a:spcAft>
                <a:spcPts val="0"/>
              </a:spcAft>
              <a:buFont typeface="Arial" panose="020B0604020202020204" pitchFamily="34" charset="0"/>
              <a:buNone/>
              <a:defRPr sz="1800">
                <a:solidFill>
                  <a:schemeClr val="tx1"/>
                </a:solidFill>
              </a:defRPr>
            </a:lvl1pPr>
          </a:lstStyle>
          <a:p>
            <a:pPr lvl="0"/>
            <a:r>
              <a:rPr lang="en-US" dirty="0"/>
              <a:t>Text – add bullet if needed</a:t>
            </a:r>
          </a:p>
        </p:txBody>
      </p:sp>
      <p:sp>
        <p:nvSpPr>
          <p:cNvPr id="27" name="Header 2"/>
          <p:cNvSpPr>
            <a:spLocks noGrp="1"/>
          </p:cNvSpPr>
          <p:nvPr>
            <p:ph type="body" sz="quarter" idx="15" hasCustomPrompt="1"/>
          </p:nvPr>
        </p:nvSpPr>
        <p:spPr>
          <a:xfrm>
            <a:off x="4336293" y="1828797"/>
            <a:ext cx="3657600" cy="663575"/>
          </a:xfrm>
          <a:solidFill>
            <a:schemeClr val="accent2"/>
          </a:solidFill>
        </p:spPr>
        <p:txBody>
          <a:bodyPr lIns="137160" tIns="45720" rIns="137160" bIns="45720" anchor="ctr"/>
          <a:lstStyle>
            <a:lvl1pPr>
              <a:lnSpc>
                <a:spcPct val="90000"/>
              </a:lnSpc>
              <a:spcBef>
                <a:spcPts val="0"/>
              </a:spcBef>
              <a:spcAft>
                <a:spcPts val="0"/>
              </a:spcAft>
              <a:defRPr sz="1800">
                <a:solidFill>
                  <a:schemeClr val="bg1"/>
                </a:solidFill>
              </a:defRPr>
            </a:lvl1pPr>
          </a:lstStyle>
          <a:p>
            <a:pPr lvl="0"/>
            <a:r>
              <a:rPr lang="en-US" dirty="0"/>
              <a:t>Header</a:t>
            </a:r>
          </a:p>
        </p:txBody>
      </p:sp>
      <p:sp>
        <p:nvSpPr>
          <p:cNvPr id="31" name="Text 1"/>
          <p:cNvSpPr>
            <a:spLocks noGrp="1"/>
          </p:cNvSpPr>
          <p:nvPr>
            <p:ph type="body" sz="quarter" idx="19" hasCustomPrompt="1"/>
          </p:nvPr>
        </p:nvSpPr>
        <p:spPr>
          <a:xfrm>
            <a:off x="495300" y="2492372"/>
            <a:ext cx="3657600" cy="3413128"/>
          </a:xfrm>
          <a:solidFill>
            <a:srgbClr val="EAEAEA"/>
          </a:solidFill>
        </p:spPr>
        <p:txBody>
          <a:bodyPr lIns="137160" tIns="91440" rIns="137160" bIns="91440" anchor="t"/>
          <a:lstStyle>
            <a:lvl1pPr marL="0" indent="0" algn="l">
              <a:lnSpc>
                <a:spcPct val="90000"/>
              </a:lnSpc>
              <a:spcBef>
                <a:spcPts val="0"/>
              </a:spcBef>
              <a:spcAft>
                <a:spcPts val="0"/>
              </a:spcAft>
              <a:buFont typeface="Arial" panose="020B0604020202020204" pitchFamily="34" charset="0"/>
              <a:buNone/>
              <a:defRPr sz="1800">
                <a:solidFill>
                  <a:schemeClr val="tx1"/>
                </a:solidFill>
              </a:defRPr>
            </a:lvl1pPr>
          </a:lstStyle>
          <a:p>
            <a:pPr lvl="0"/>
            <a:r>
              <a:rPr lang="en-US" dirty="0"/>
              <a:t>Text – add bullet if needed</a:t>
            </a:r>
          </a:p>
        </p:txBody>
      </p:sp>
      <p:sp>
        <p:nvSpPr>
          <p:cNvPr id="8" name="Header 1"/>
          <p:cNvSpPr>
            <a:spLocks noGrp="1"/>
          </p:cNvSpPr>
          <p:nvPr>
            <p:ph type="body" sz="quarter" idx="14" hasCustomPrompt="1"/>
          </p:nvPr>
        </p:nvSpPr>
        <p:spPr>
          <a:xfrm>
            <a:off x="495300" y="1828797"/>
            <a:ext cx="3657600" cy="663575"/>
          </a:xfrm>
          <a:solidFill>
            <a:schemeClr val="tx2"/>
          </a:solidFill>
        </p:spPr>
        <p:txBody>
          <a:bodyPr lIns="137160" tIns="45720" rIns="137160" bIns="45720" anchor="ctr"/>
          <a:lstStyle>
            <a:lvl1pPr algn="l">
              <a:lnSpc>
                <a:spcPct val="90000"/>
              </a:lnSpc>
              <a:spcBef>
                <a:spcPts val="0"/>
              </a:spcBef>
              <a:spcAft>
                <a:spcPts val="0"/>
              </a:spcAft>
              <a:defRPr sz="1800">
                <a:solidFill>
                  <a:schemeClr val="bg1"/>
                </a:solidFill>
              </a:defRPr>
            </a:lvl1pPr>
          </a:lstStyle>
          <a:p>
            <a:pPr lvl="0"/>
            <a:r>
              <a:rPr lang="en-US" dirty="0"/>
              <a:t>Header</a:t>
            </a:r>
          </a:p>
        </p:txBody>
      </p:sp>
      <p:sp>
        <p:nvSpPr>
          <p:cNvPr id="6" name="Subtitle"/>
          <p:cNvSpPr>
            <a:spLocks noGrp="1"/>
          </p:cNvSpPr>
          <p:nvPr>
            <p:ph type="body" sz="quarter" idx="13" hasCustomPrompt="1"/>
          </p:nvPr>
        </p:nvSpPr>
        <p:spPr>
          <a:xfrm>
            <a:off x="495300" y="1118282"/>
            <a:ext cx="11315700" cy="492125"/>
          </a:xfrm>
        </p:spPr>
        <p:txBody>
          <a:bodyPr/>
          <a:lstStyle>
            <a:lvl1pPr>
              <a:defRPr sz="2600">
                <a:solidFill>
                  <a:schemeClr val="accent4"/>
                </a:solidFill>
              </a:defRPr>
            </a:lvl1pPr>
          </a:lstStyle>
          <a:p>
            <a:pPr lvl="0"/>
            <a:r>
              <a:rPr lang="en-US" dirty="0"/>
              <a:t>Use this space for one line subhead if needed | One line</a:t>
            </a:r>
          </a:p>
        </p:txBody>
      </p:sp>
      <p:sp>
        <p:nvSpPr>
          <p:cNvPr id="2" name="Title"/>
          <p:cNvSpPr>
            <a:spLocks noGrp="1"/>
          </p:cNvSpPr>
          <p:nvPr>
            <p:ph type="title" hasCustomPrompt="1"/>
          </p:nvPr>
        </p:nvSpPr>
        <p:spPr/>
        <p:txBody>
          <a:bodyPr/>
          <a:lstStyle>
            <a:lvl1pPr>
              <a:defRPr/>
            </a:lvl1pPr>
          </a:lstStyle>
          <a:p>
            <a:r>
              <a:rPr lang="en-US" dirty="0"/>
              <a:t>3 Column | Type insightful headline in sentence case | One line</a:t>
            </a:r>
          </a:p>
        </p:txBody>
      </p:sp>
      <p:sp>
        <p:nvSpPr>
          <p:cNvPr id="13" name="Rectangle 12" hidden="1"/>
          <p:cNvSpPr/>
          <p:nvPr userDrawn="1">
            <p:custDataLst>
              <p:tags r:id="rId1"/>
            </p:custDataLst>
          </p:nvPr>
        </p:nvSpPr>
        <p:spPr>
          <a:xfrm>
            <a:off x="457200" y="1143000"/>
            <a:ext cx="11353800" cy="48499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14" name="Rectangle 13" hidden="1"/>
          <p:cNvSpPr/>
          <p:nvPr userDrawn="1">
            <p:custDataLst>
              <p:tags r:id="rId2"/>
            </p:custDataLst>
          </p:nvPr>
        </p:nvSpPr>
        <p:spPr>
          <a:xfrm>
            <a:off x="304800" y="6084051"/>
            <a:ext cx="2214664" cy="61787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15" name="Rectangle 14" hidden="1"/>
          <p:cNvSpPr/>
          <p:nvPr userDrawn="1">
            <p:custDataLst>
              <p:tags r:id="rId3"/>
            </p:custDataLst>
          </p:nvPr>
        </p:nvSpPr>
        <p:spPr>
          <a:xfrm>
            <a:off x="0" y="0"/>
            <a:ext cx="12191999" cy="41801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16" name="Rectangle 15" hidden="1"/>
          <p:cNvSpPr/>
          <p:nvPr userDrawn="1">
            <p:custDataLst>
              <p:tags r:id="rId4"/>
            </p:custDataLst>
          </p:nvPr>
        </p:nvSpPr>
        <p:spPr>
          <a:xfrm>
            <a:off x="5229225" y="6392987"/>
            <a:ext cx="6648450" cy="51073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3" name="Date Placeholder 2"/>
          <p:cNvSpPr>
            <a:spLocks noGrp="1"/>
          </p:cNvSpPr>
          <p:nvPr>
            <p:ph type="dt" sz="half" idx="22"/>
          </p:nvPr>
        </p:nvSpPr>
        <p:spPr/>
        <p:txBody>
          <a:bodyPr/>
          <a:lstStyle/>
          <a:p>
            <a:fld id="{09937CDA-8B98-43AA-B05A-5913C482CDCD}" type="datetime1">
              <a:rPr lang="en-US" smtClean="0"/>
              <a:t>11/21/2019</a:t>
            </a:fld>
            <a:endParaRPr lang="en-US" dirty="0"/>
          </a:p>
        </p:txBody>
      </p:sp>
      <p:sp>
        <p:nvSpPr>
          <p:cNvPr id="5" name="Footer Placeholder 4"/>
          <p:cNvSpPr>
            <a:spLocks noGrp="1"/>
          </p:cNvSpPr>
          <p:nvPr>
            <p:ph type="ftr" sz="quarter" idx="23"/>
          </p:nvPr>
        </p:nvSpPr>
        <p:spPr/>
        <p:txBody>
          <a:bodyPr/>
          <a:lstStyle/>
          <a:p>
            <a:pPr algn="r"/>
            <a:r>
              <a:rPr lang="en-US" smtClean="0"/>
              <a:t>© 2019 Optum, Inc. All rights reserved. Confidential property of Optum. Do not distribute or reproduce without express permission from Optum.</a:t>
            </a:r>
            <a:endParaRPr lang="en-US"/>
          </a:p>
        </p:txBody>
      </p:sp>
      <p:sp>
        <p:nvSpPr>
          <p:cNvPr id="10" name="Slide Number Placeholder 9"/>
          <p:cNvSpPr>
            <a:spLocks noGrp="1"/>
          </p:cNvSpPr>
          <p:nvPr>
            <p:ph type="sldNum" sz="quarter" idx="24"/>
          </p:nvPr>
        </p:nvSpPr>
        <p:spPr/>
        <p:txBody>
          <a:bodyPr/>
          <a:lstStyle/>
          <a:p>
            <a:fld id="{901F1369-4AEB-4520-96C0-9F78886180C1}" type="slidenum">
              <a:rPr lang="en-US" smtClean="0"/>
              <a:pPr/>
              <a:t>‹#›</a:t>
            </a:fld>
            <a:endParaRPr lang="en-US" dirty="0"/>
          </a:p>
        </p:txBody>
      </p:sp>
    </p:spTree>
    <p:extLst>
      <p:ext uri="{BB962C8B-B14F-4D97-AF65-F5344CB8AC3E}">
        <p14:creationId xmlns:p14="http://schemas.microsoft.com/office/powerpoint/2010/main" val="63289110"/>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2 Column">
    <p:spTree>
      <p:nvGrpSpPr>
        <p:cNvPr id="1" name=""/>
        <p:cNvGrpSpPr/>
        <p:nvPr/>
      </p:nvGrpSpPr>
      <p:grpSpPr>
        <a:xfrm>
          <a:off x="0" y="0"/>
          <a:ext cx="0" cy="0"/>
          <a:chOff x="0" y="0"/>
          <a:chExt cx="0" cy="0"/>
        </a:xfrm>
      </p:grpSpPr>
      <p:sp>
        <p:nvSpPr>
          <p:cNvPr id="33" name="Text R"/>
          <p:cNvSpPr>
            <a:spLocks noGrp="1"/>
          </p:cNvSpPr>
          <p:nvPr>
            <p:ph type="body" sz="quarter" idx="21" hasCustomPrompt="1"/>
          </p:nvPr>
        </p:nvSpPr>
        <p:spPr>
          <a:xfrm>
            <a:off x="6313712" y="2492372"/>
            <a:ext cx="5486400" cy="3413128"/>
          </a:xfrm>
          <a:solidFill>
            <a:srgbClr val="EAEAEA"/>
          </a:solidFill>
        </p:spPr>
        <p:txBody>
          <a:bodyPr lIns="137160" tIns="91440" rIns="137160" bIns="91440" anchor="t"/>
          <a:lstStyle>
            <a:lvl1pPr marL="0" indent="0" algn="l">
              <a:lnSpc>
                <a:spcPct val="90000"/>
              </a:lnSpc>
              <a:spcBef>
                <a:spcPts val="0"/>
              </a:spcBef>
              <a:spcAft>
                <a:spcPts val="0"/>
              </a:spcAft>
              <a:buFont typeface="Arial" panose="020B0604020202020204" pitchFamily="34" charset="0"/>
              <a:buNone/>
              <a:defRPr sz="1800">
                <a:solidFill>
                  <a:schemeClr val="tx1"/>
                </a:solidFill>
              </a:defRPr>
            </a:lvl1pPr>
          </a:lstStyle>
          <a:p>
            <a:pPr lvl="0"/>
            <a:r>
              <a:rPr lang="en-US" dirty="0"/>
              <a:t>Text – add bullet if needed</a:t>
            </a:r>
          </a:p>
        </p:txBody>
      </p:sp>
      <p:sp>
        <p:nvSpPr>
          <p:cNvPr id="28" name="Header R"/>
          <p:cNvSpPr>
            <a:spLocks noGrp="1"/>
          </p:cNvSpPr>
          <p:nvPr>
            <p:ph type="body" sz="quarter" idx="16" hasCustomPrompt="1"/>
          </p:nvPr>
        </p:nvSpPr>
        <p:spPr>
          <a:xfrm>
            <a:off x="6313712" y="1828797"/>
            <a:ext cx="5486400" cy="663575"/>
          </a:xfrm>
          <a:solidFill>
            <a:schemeClr val="accent2"/>
          </a:solidFill>
        </p:spPr>
        <p:txBody>
          <a:bodyPr lIns="137160" tIns="45720" rIns="137160" bIns="45720" anchor="ctr"/>
          <a:lstStyle>
            <a:lvl1pPr>
              <a:lnSpc>
                <a:spcPct val="90000"/>
              </a:lnSpc>
              <a:spcBef>
                <a:spcPts val="0"/>
              </a:spcBef>
              <a:spcAft>
                <a:spcPts val="0"/>
              </a:spcAft>
              <a:defRPr sz="1800">
                <a:solidFill>
                  <a:schemeClr val="bg1"/>
                </a:solidFill>
              </a:defRPr>
            </a:lvl1pPr>
          </a:lstStyle>
          <a:p>
            <a:pPr lvl="0"/>
            <a:r>
              <a:rPr lang="en-US" dirty="0"/>
              <a:t>Header</a:t>
            </a:r>
          </a:p>
        </p:txBody>
      </p:sp>
      <p:sp>
        <p:nvSpPr>
          <p:cNvPr id="31" name="Text L"/>
          <p:cNvSpPr>
            <a:spLocks noGrp="1"/>
          </p:cNvSpPr>
          <p:nvPr>
            <p:ph type="body" sz="quarter" idx="19" hasCustomPrompt="1"/>
          </p:nvPr>
        </p:nvSpPr>
        <p:spPr>
          <a:xfrm>
            <a:off x="495299" y="2492372"/>
            <a:ext cx="5486400" cy="3413128"/>
          </a:xfrm>
          <a:solidFill>
            <a:srgbClr val="EAEAEA"/>
          </a:solidFill>
        </p:spPr>
        <p:txBody>
          <a:bodyPr lIns="137160" tIns="91440" rIns="137160" bIns="91440" anchor="t"/>
          <a:lstStyle>
            <a:lvl1pPr marL="0" indent="0" algn="l">
              <a:lnSpc>
                <a:spcPct val="90000"/>
              </a:lnSpc>
              <a:spcBef>
                <a:spcPts val="0"/>
              </a:spcBef>
              <a:spcAft>
                <a:spcPts val="0"/>
              </a:spcAft>
              <a:buFont typeface="Arial" panose="020B0604020202020204" pitchFamily="34" charset="0"/>
              <a:buNone/>
              <a:defRPr sz="1800">
                <a:solidFill>
                  <a:schemeClr val="tx1"/>
                </a:solidFill>
              </a:defRPr>
            </a:lvl1pPr>
          </a:lstStyle>
          <a:p>
            <a:pPr lvl="0"/>
            <a:r>
              <a:rPr lang="en-US" dirty="0"/>
              <a:t>Text – add bullet if needed</a:t>
            </a:r>
          </a:p>
        </p:txBody>
      </p:sp>
      <p:sp>
        <p:nvSpPr>
          <p:cNvPr id="8" name="Header L"/>
          <p:cNvSpPr>
            <a:spLocks noGrp="1"/>
          </p:cNvSpPr>
          <p:nvPr>
            <p:ph type="body" sz="quarter" idx="14" hasCustomPrompt="1"/>
          </p:nvPr>
        </p:nvSpPr>
        <p:spPr>
          <a:xfrm>
            <a:off x="495299" y="1828800"/>
            <a:ext cx="5486400" cy="663575"/>
          </a:xfrm>
          <a:solidFill>
            <a:schemeClr val="tx2"/>
          </a:solidFill>
        </p:spPr>
        <p:txBody>
          <a:bodyPr lIns="137160" tIns="45720" rIns="137160" bIns="45720" anchor="ctr"/>
          <a:lstStyle>
            <a:lvl1pPr algn="l">
              <a:lnSpc>
                <a:spcPct val="90000"/>
              </a:lnSpc>
              <a:spcBef>
                <a:spcPts val="0"/>
              </a:spcBef>
              <a:spcAft>
                <a:spcPts val="0"/>
              </a:spcAft>
              <a:defRPr sz="1800">
                <a:solidFill>
                  <a:schemeClr val="bg1"/>
                </a:solidFill>
              </a:defRPr>
            </a:lvl1pPr>
          </a:lstStyle>
          <a:p>
            <a:pPr lvl="0"/>
            <a:r>
              <a:rPr lang="en-US" dirty="0"/>
              <a:t>Header</a:t>
            </a:r>
          </a:p>
        </p:txBody>
      </p:sp>
      <p:sp>
        <p:nvSpPr>
          <p:cNvPr id="6" name="Subtitle"/>
          <p:cNvSpPr>
            <a:spLocks noGrp="1"/>
          </p:cNvSpPr>
          <p:nvPr>
            <p:ph type="body" sz="quarter" idx="13" hasCustomPrompt="1"/>
          </p:nvPr>
        </p:nvSpPr>
        <p:spPr>
          <a:xfrm>
            <a:off x="495300" y="1118282"/>
            <a:ext cx="11315700" cy="492125"/>
          </a:xfrm>
        </p:spPr>
        <p:txBody>
          <a:bodyPr/>
          <a:lstStyle>
            <a:lvl1pPr>
              <a:defRPr sz="2600">
                <a:solidFill>
                  <a:schemeClr val="accent4"/>
                </a:solidFill>
              </a:defRPr>
            </a:lvl1pPr>
          </a:lstStyle>
          <a:p>
            <a:pPr lvl="0"/>
            <a:r>
              <a:rPr lang="en-US" dirty="0"/>
              <a:t>Use this space for one line subhead if needed | One line</a:t>
            </a:r>
          </a:p>
        </p:txBody>
      </p:sp>
      <p:sp>
        <p:nvSpPr>
          <p:cNvPr id="2" name="Title"/>
          <p:cNvSpPr>
            <a:spLocks noGrp="1"/>
          </p:cNvSpPr>
          <p:nvPr>
            <p:ph type="title" hasCustomPrompt="1"/>
          </p:nvPr>
        </p:nvSpPr>
        <p:spPr/>
        <p:txBody>
          <a:bodyPr/>
          <a:lstStyle>
            <a:lvl1pPr>
              <a:defRPr/>
            </a:lvl1pPr>
          </a:lstStyle>
          <a:p>
            <a:r>
              <a:rPr lang="en-US" dirty="0"/>
              <a:t>2 Column | Type insightful headline in sentence case | One line</a:t>
            </a:r>
          </a:p>
        </p:txBody>
      </p:sp>
      <p:sp>
        <p:nvSpPr>
          <p:cNvPr id="11" name="Rectangle 10" hidden="1"/>
          <p:cNvSpPr/>
          <p:nvPr userDrawn="1">
            <p:custDataLst>
              <p:tags r:id="rId1"/>
            </p:custDataLst>
          </p:nvPr>
        </p:nvSpPr>
        <p:spPr>
          <a:xfrm>
            <a:off x="457200" y="1143000"/>
            <a:ext cx="11353800" cy="48499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12" name="Rectangle 11" hidden="1"/>
          <p:cNvSpPr/>
          <p:nvPr userDrawn="1">
            <p:custDataLst>
              <p:tags r:id="rId2"/>
            </p:custDataLst>
          </p:nvPr>
        </p:nvSpPr>
        <p:spPr>
          <a:xfrm>
            <a:off x="304800" y="6084051"/>
            <a:ext cx="2214664" cy="61787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13" name="Rectangle 12" hidden="1"/>
          <p:cNvSpPr/>
          <p:nvPr userDrawn="1">
            <p:custDataLst>
              <p:tags r:id="rId3"/>
            </p:custDataLst>
          </p:nvPr>
        </p:nvSpPr>
        <p:spPr>
          <a:xfrm>
            <a:off x="0" y="0"/>
            <a:ext cx="12191999" cy="41801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14" name="Rectangle 13" hidden="1"/>
          <p:cNvSpPr/>
          <p:nvPr userDrawn="1">
            <p:custDataLst>
              <p:tags r:id="rId4"/>
            </p:custDataLst>
          </p:nvPr>
        </p:nvSpPr>
        <p:spPr>
          <a:xfrm>
            <a:off x="5229225" y="6392987"/>
            <a:ext cx="6648450" cy="51073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3" name="Date Placeholder 2"/>
          <p:cNvSpPr>
            <a:spLocks noGrp="1"/>
          </p:cNvSpPr>
          <p:nvPr>
            <p:ph type="dt" sz="half" idx="22"/>
          </p:nvPr>
        </p:nvSpPr>
        <p:spPr/>
        <p:txBody>
          <a:bodyPr/>
          <a:lstStyle/>
          <a:p>
            <a:fld id="{9DAF7A56-DD4B-4C53-B9DB-D08EC1B7A10D}" type="datetime1">
              <a:rPr lang="en-US" smtClean="0"/>
              <a:t>11/21/2019</a:t>
            </a:fld>
            <a:endParaRPr lang="en-US" dirty="0"/>
          </a:p>
        </p:txBody>
      </p:sp>
      <p:sp>
        <p:nvSpPr>
          <p:cNvPr id="5" name="Footer Placeholder 4"/>
          <p:cNvSpPr>
            <a:spLocks noGrp="1"/>
          </p:cNvSpPr>
          <p:nvPr>
            <p:ph type="ftr" sz="quarter" idx="23"/>
          </p:nvPr>
        </p:nvSpPr>
        <p:spPr/>
        <p:txBody>
          <a:bodyPr/>
          <a:lstStyle/>
          <a:p>
            <a:pPr algn="r"/>
            <a:r>
              <a:rPr lang="en-US" smtClean="0"/>
              <a:t>© 2019 Optum, Inc. All rights reserved. Confidential property of Optum. Do not distribute or reproduce without express permission from Optum.</a:t>
            </a:r>
            <a:endParaRPr lang="en-US"/>
          </a:p>
        </p:txBody>
      </p:sp>
      <p:sp>
        <p:nvSpPr>
          <p:cNvPr id="10" name="Slide Number Placeholder 9"/>
          <p:cNvSpPr>
            <a:spLocks noGrp="1"/>
          </p:cNvSpPr>
          <p:nvPr>
            <p:ph type="sldNum" sz="quarter" idx="24"/>
          </p:nvPr>
        </p:nvSpPr>
        <p:spPr/>
        <p:txBody>
          <a:bodyPr/>
          <a:lstStyle/>
          <a:p>
            <a:fld id="{901F1369-4AEB-4520-96C0-9F78886180C1}" type="slidenum">
              <a:rPr lang="en-US" smtClean="0"/>
              <a:pPr/>
              <a:t>‹#›</a:t>
            </a:fld>
            <a:endParaRPr lang="en-US" dirty="0"/>
          </a:p>
        </p:txBody>
      </p:sp>
    </p:spTree>
    <p:extLst>
      <p:ext uri="{BB962C8B-B14F-4D97-AF65-F5344CB8AC3E}">
        <p14:creationId xmlns:p14="http://schemas.microsoft.com/office/powerpoint/2010/main" val="415188170"/>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2 Photo w/Caption">
    <p:spTree>
      <p:nvGrpSpPr>
        <p:cNvPr id="1" name=""/>
        <p:cNvGrpSpPr/>
        <p:nvPr/>
      </p:nvGrpSpPr>
      <p:grpSpPr>
        <a:xfrm>
          <a:off x="0" y="0"/>
          <a:ext cx="0" cy="0"/>
          <a:chOff x="0" y="0"/>
          <a:chExt cx="0" cy="0"/>
        </a:xfrm>
      </p:grpSpPr>
      <p:sp>
        <p:nvSpPr>
          <p:cNvPr id="15" name="Picture L"/>
          <p:cNvSpPr>
            <a:spLocks noGrp="1"/>
          </p:cNvSpPr>
          <p:nvPr>
            <p:ph type="pic" sz="quarter" idx="23"/>
          </p:nvPr>
        </p:nvSpPr>
        <p:spPr>
          <a:xfrm>
            <a:off x="524328" y="1828800"/>
            <a:ext cx="5571671" cy="4076700"/>
          </a:xfrm>
          <a:solidFill>
            <a:srgbClr val="EAEAEA"/>
          </a:solidFill>
        </p:spPr>
        <p:txBody>
          <a:bodyPr/>
          <a:lstStyle>
            <a:lvl1pPr>
              <a:defRPr sz="1600">
                <a:solidFill>
                  <a:schemeClr val="tx1"/>
                </a:solidFill>
              </a:defRPr>
            </a:lvl1pPr>
          </a:lstStyle>
          <a:p>
            <a:r>
              <a:rPr lang="en-US" smtClean="0"/>
              <a:t>Click icon to add picture</a:t>
            </a:r>
            <a:endParaRPr lang="en-US" dirty="0"/>
          </a:p>
        </p:txBody>
      </p:sp>
      <p:sp>
        <p:nvSpPr>
          <p:cNvPr id="17" name="Picture R"/>
          <p:cNvSpPr>
            <a:spLocks noGrp="1"/>
          </p:cNvSpPr>
          <p:nvPr>
            <p:ph type="pic" sz="quarter" idx="25"/>
          </p:nvPr>
        </p:nvSpPr>
        <p:spPr>
          <a:xfrm>
            <a:off x="6096000" y="1828800"/>
            <a:ext cx="5715000" cy="4076700"/>
          </a:xfrm>
          <a:solidFill>
            <a:srgbClr val="EAEAEA"/>
          </a:solidFill>
        </p:spPr>
        <p:txBody>
          <a:bodyPr/>
          <a:lstStyle>
            <a:lvl1pPr>
              <a:defRPr sz="1600">
                <a:solidFill>
                  <a:schemeClr val="tx1"/>
                </a:solidFill>
              </a:defRPr>
            </a:lvl1pPr>
          </a:lstStyle>
          <a:p>
            <a:r>
              <a:rPr lang="en-US" smtClean="0"/>
              <a:t>Click icon to add picture</a:t>
            </a:r>
            <a:endParaRPr lang="en-US" dirty="0"/>
          </a:p>
        </p:txBody>
      </p:sp>
      <p:sp>
        <p:nvSpPr>
          <p:cNvPr id="16" name="Text L"/>
          <p:cNvSpPr>
            <a:spLocks noGrp="1"/>
          </p:cNvSpPr>
          <p:nvPr>
            <p:ph type="body" sz="quarter" idx="24" hasCustomPrompt="1"/>
          </p:nvPr>
        </p:nvSpPr>
        <p:spPr>
          <a:xfrm>
            <a:off x="2510971" y="4470400"/>
            <a:ext cx="3585028" cy="1435100"/>
          </a:xfrm>
          <a:solidFill>
            <a:schemeClr val="accent2"/>
          </a:solidFill>
        </p:spPr>
        <p:txBody>
          <a:bodyPr lIns="137160" tIns="137160" rIns="137160" bIns="137160" anchor="t"/>
          <a:lstStyle>
            <a:lvl1pPr algn="l">
              <a:lnSpc>
                <a:spcPct val="90000"/>
              </a:lnSpc>
              <a:spcBef>
                <a:spcPts val="0"/>
              </a:spcBef>
              <a:spcAft>
                <a:spcPts val="0"/>
              </a:spcAft>
              <a:defRPr sz="1600">
                <a:solidFill>
                  <a:schemeClr val="bg1"/>
                </a:solidFill>
              </a:defRPr>
            </a:lvl1pPr>
          </a:lstStyle>
          <a:p>
            <a:pPr lvl="0"/>
            <a:r>
              <a:rPr lang="en-US" dirty="0"/>
              <a:t>Type caption here | Remove if not needed</a:t>
            </a:r>
          </a:p>
        </p:txBody>
      </p:sp>
      <p:sp>
        <p:nvSpPr>
          <p:cNvPr id="18" name="Text R"/>
          <p:cNvSpPr>
            <a:spLocks noGrp="1"/>
          </p:cNvSpPr>
          <p:nvPr>
            <p:ph type="body" sz="quarter" idx="26" hasCustomPrompt="1"/>
          </p:nvPr>
        </p:nvSpPr>
        <p:spPr>
          <a:xfrm>
            <a:off x="8226552" y="4470400"/>
            <a:ext cx="3584448" cy="1435100"/>
          </a:xfrm>
          <a:solidFill>
            <a:schemeClr val="accent4"/>
          </a:solidFill>
        </p:spPr>
        <p:txBody>
          <a:bodyPr lIns="137160" tIns="137160" rIns="137160" bIns="137160" anchor="t"/>
          <a:lstStyle>
            <a:lvl1pPr algn="l">
              <a:lnSpc>
                <a:spcPct val="90000"/>
              </a:lnSpc>
              <a:spcBef>
                <a:spcPts val="0"/>
              </a:spcBef>
              <a:spcAft>
                <a:spcPts val="0"/>
              </a:spcAft>
              <a:defRPr sz="1600">
                <a:solidFill>
                  <a:schemeClr val="bg1"/>
                </a:solidFill>
              </a:defRPr>
            </a:lvl1pPr>
          </a:lstStyle>
          <a:p>
            <a:pPr lvl="0"/>
            <a:r>
              <a:rPr lang="en-US" dirty="0"/>
              <a:t>Type caption here | Remove if not needed</a:t>
            </a:r>
          </a:p>
        </p:txBody>
      </p:sp>
      <p:sp>
        <p:nvSpPr>
          <p:cNvPr id="6" name="Subtitle"/>
          <p:cNvSpPr>
            <a:spLocks noGrp="1"/>
          </p:cNvSpPr>
          <p:nvPr>
            <p:ph type="body" sz="quarter" idx="13" hasCustomPrompt="1"/>
          </p:nvPr>
        </p:nvSpPr>
        <p:spPr>
          <a:xfrm>
            <a:off x="495300" y="1118282"/>
            <a:ext cx="11315700" cy="492125"/>
          </a:xfrm>
        </p:spPr>
        <p:txBody>
          <a:bodyPr/>
          <a:lstStyle>
            <a:lvl1pPr>
              <a:defRPr sz="2600">
                <a:solidFill>
                  <a:schemeClr val="accent4"/>
                </a:solidFill>
              </a:defRPr>
            </a:lvl1pPr>
          </a:lstStyle>
          <a:p>
            <a:pPr lvl="0"/>
            <a:r>
              <a:rPr lang="en-US" dirty="0"/>
              <a:t>Use this space for one line subhead if needed | One line</a:t>
            </a:r>
          </a:p>
        </p:txBody>
      </p:sp>
      <p:sp>
        <p:nvSpPr>
          <p:cNvPr id="2" name="Title"/>
          <p:cNvSpPr>
            <a:spLocks noGrp="1"/>
          </p:cNvSpPr>
          <p:nvPr>
            <p:ph type="title" hasCustomPrompt="1"/>
          </p:nvPr>
        </p:nvSpPr>
        <p:spPr/>
        <p:txBody>
          <a:bodyPr/>
          <a:lstStyle>
            <a:lvl1pPr>
              <a:defRPr/>
            </a:lvl1pPr>
          </a:lstStyle>
          <a:p>
            <a:r>
              <a:rPr lang="en-US" dirty="0"/>
              <a:t>2 Photo | Type insightful headline in sentence case | One line</a:t>
            </a:r>
          </a:p>
        </p:txBody>
      </p:sp>
      <p:sp>
        <p:nvSpPr>
          <p:cNvPr id="13" name="Rectangle 12" hidden="1"/>
          <p:cNvSpPr/>
          <p:nvPr userDrawn="1">
            <p:custDataLst>
              <p:tags r:id="rId1"/>
            </p:custDataLst>
          </p:nvPr>
        </p:nvSpPr>
        <p:spPr>
          <a:xfrm>
            <a:off x="457200" y="1143000"/>
            <a:ext cx="11353800" cy="48499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14" name="Rectangle 13" hidden="1"/>
          <p:cNvSpPr/>
          <p:nvPr userDrawn="1">
            <p:custDataLst>
              <p:tags r:id="rId2"/>
            </p:custDataLst>
          </p:nvPr>
        </p:nvSpPr>
        <p:spPr>
          <a:xfrm>
            <a:off x="304800" y="6084051"/>
            <a:ext cx="2214664" cy="61787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19" name="Rectangle 18" hidden="1"/>
          <p:cNvSpPr/>
          <p:nvPr userDrawn="1">
            <p:custDataLst>
              <p:tags r:id="rId3"/>
            </p:custDataLst>
          </p:nvPr>
        </p:nvSpPr>
        <p:spPr>
          <a:xfrm>
            <a:off x="0" y="0"/>
            <a:ext cx="12191999" cy="41801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20" name="Rectangle 19" hidden="1"/>
          <p:cNvSpPr/>
          <p:nvPr userDrawn="1">
            <p:custDataLst>
              <p:tags r:id="rId4"/>
            </p:custDataLst>
          </p:nvPr>
        </p:nvSpPr>
        <p:spPr>
          <a:xfrm>
            <a:off x="5229225" y="6392987"/>
            <a:ext cx="6648450" cy="51073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3" name="Date Placeholder 2"/>
          <p:cNvSpPr>
            <a:spLocks noGrp="1"/>
          </p:cNvSpPr>
          <p:nvPr>
            <p:ph type="dt" sz="half" idx="27"/>
          </p:nvPr>
        </p:nvSpPr>
        <p:spPr/>
        <p:txBody>
          <a:bodyPr/>
          <a:lstStyle/>
          <a:p>
            <a:fld id="{0DB3E303-26EF-4168-B59F-7A10DF0110A8}" type="datetime1">
              <a:rPr lang="en-US" smtClean="0"/>
              <a:t>11/21/2019</a:t>
            </a:fld>
            <a:endParaRPr lang="en-US" dirty="0"/>
          </a:p>
        </p:txBody>
      </p:sp>
      <p:sp>
        <p:nvSpPr>
          <p:cNvPr id="5" name="Footer Placeholder 4"/>
          <p:cNvSpPr>
            <a:spLocks noGrp="1"/>
          </p:cNvSpPr>
          <p:nvPr>
            <p:ph type="ftr" sz="quarter" idx="28"/>
          </p:nvPr>
        </p:nvSpPr>
        <p:spPr/>
        <p:txBody>
          <a:bodyPr/>
          <a:lstStyle/>
          <a:p>
            <a:pPr algn="r"/>
            <a:r>
              <a:rPr lang="en-US" smtClean="0"/>
              <a:t>© 2019 Optum, Inc. All rights reserved. Confidential property of Optum. Do not distribute or reproduce without express permission from Optum.</a:t>
            </a:r>
            <a:endParaRPr lang="en-US"/>
          </a:p>
        </p:txBody>
      </p:sp>
      <p:sp>
        <p:nvSpPr>
          <p:cNvPr id="9" name="Slide Number Placeholder 8"/>
          <p:cNvSpPr>
            <a:spLocks noGrp="1"/>
          </p:cNvSpPr>
          <p:nvPr>
            <p:ph type="sldNum" sz="quarter" idx="29"/>
          </p:nvPr>
        </p:nvSpPr>
        <p:spPr/>
        <p:txBody>
          <a:bodyPr/>
          <a:lstStyle/>
          <a:p>
            <a:fld id="{901F1369-4AEB-4520-96C0-9F78886180C1}" type="slidenum">
              <a:rPr lang="en-US" smtClean="0"/>
              <a:pPr/>
              <a:t>‹#›</a:t>
            </a:fld>
            <a:endParaRPr lang="en-US" dirty="0"/>
          </a:p>
        </p:txBody>
      </p:sp>
    </p:spTree>
    <p:extLst>
      <p:ext uri="{BB962C8B-B14F-4D97-AF65-F5344CB8AC3E}">
        <p14:creationId xmlns:p14="http://schemas.microsoft.com/office/powerpoint/2010/main" val="1924394198"/>
      </p:ext>
    </p:extLst>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3 Photo w/Caption">
    <p:spTree>
      <p:nvGrpSpPr>
        <p:cNvPr id="1" name=""/>
        <p:cNvGrpSpPr/>
        <p:nvPr/>
      </p:nvGrpSpPr>
      <p:grpSpPr>
        <a:xfrm>
          <a:off x="0" y="0"/>
          <a:ext cx="0" cy="0"/>
          <a:chOff x="0" y="0"/>
          <a:chExt cx="0" cy="0"/>
        </a:xfrm>
      </p:grpSpPr>
      <p:sp>
        <p:nvSpPr>
          <p:cNvPr id="17" name="Picture 3"/>
          <p:cNvSpPr>
            <a:spLocks noGrp="1"/>
          </p:cNvSpPr>
          <p:nvPr>
            <p:ph type="pic" sz="quarter" idx="25"/>
          </p:nvPr>
        </p:nvSpPr>
        <p:spPr>
          <a:xfrm>
            <a:off x="8067405" y="1835374"/>
            <a:ext cx="3776472" cy="4076700"/>
          </a:xfrm>
          <a:solidFill>
            <a:srgbClr val="EAEAEA"/>
          </a:solidFill>
        </p:spPr>
        <p:txBody>
          <a:bodyPr/>
          <a:lstStyle>
            <a:lvl1pPr>
              <a:defRPr sz="1600">
                <a:solidFill>
                  <a:schemeClr val="tx1"/>
                </a:solidFill>
              </a:defRPr>
            </a:lvl1pPr>
          </a:lstStyle>
          <a:p>
            <a:r>
              <a:rPr lang="en-US" smtClean="0"/>
              <a:t>Click icon to add picture</a:t>
            </a:r>
            <a:endParaRPr lang="en-US" dirty="0"/>
          </a:p>
        </p:txBody>
      </p:sp>
      <p:sp>
        <p:nvSpPr>
          <p:cNvPr id="18" name="Text 3"/>
          <p:cNvSpPr>
            <a:spLocks noGrp="1"/>
          </p:cNvSpPr>
          <p:nvPr>
            <p:ph type="body" sz="quarter" idx="26" hasCustomPrompt="1"/>
          </p:nvPr>
        </p:nvSpPr>
        <p:spPr>
          <a:xfrm>
            <a:off x="9766519" y="3873724"/>
            <a:ext cx="2077358" cy="2031776"/>
          </a:xfrm>
          <a:solidFill>
            <a:schemeClr val="accent4"/>
          </a:solidFill>
        </p:spPr>
        <p:txBody>
          <a:bodyPr lIns="137160" tIns="137160" rIns="137160" bIns="137160" anchor="t"/>
          <a:lstStyle>
            <a:lvl1pPr algn="l">
              <a:lnSpc>
                <a:spcPct val="90000"/>
              </a:lnSpc>
              <a:spcBef>
                <a:spcPts val="0"/>
              </a:spcBef>
              <a:spcAft>
                <a:spcPts val="0"/>
              </a:spcAft>
              <a:defRPr sz="1600">
                <a:solidFill>
                  <a:schemeClr val="bg1"/>
                </a:solidFill>
              </a:defRPr>
            </a:lvl1pPr>
          </a:lstStyle>
          <a:p>
            <a:pPr lvl="0"/>
            <a:r>
              <a:rPr lang="en-US" dirty="0"/>
              <a:t>Type caption here | Remove if not needed</a:t>
            </a:r>
          </a:p>
        </p:txBody>
      </p:sp>
      <p:sp>
        <p:nvSpPr>
          <p:cNvPr id="15" name="Picture 2"/>
          <p:cNvSpPr>
            <a:spLocks noGrp="1"/>
          </p:cNvSpPr>
          <p:nvPr>
            <p:ph type="pic" sz="quarter" idx="23"/>
          </p:nvPr>
        </p:nvSpPr>
        <p:spPr>
          <a:xfrm>
            <a:off x="4286398" y="1828800"/>
            <a:ext cx="3776472" cy="4076700"/>
          </a:xfrm>
          <a:solidFill>
            <a:srgbClr val="EAEAEA"/>
          </a:solidFill>
        </p:spPr>
        <p:txBody>
          <a:bodyPr/>
          <a:lstStyle>
            <a:lvl1pPr>
              <a:defRPr sz="1600">
                <a:solidFill>
                  <a:schemeClr val="tx1"/>
                </a:solidFill>
              </a:defRPr>
            </a:lvl1pPr>
          </a:lstStyle>
          <a:p>
            <a:r>
              <a:rPr lang="en-US" smtClean="0"/>
              <a:t>Click icon to add picture</a:t>
            </a:r>
            <a:endParaRPr lang="en-US" dirty="0"/>
          </a:p>
        </p:txBody>
      </p:sp>
      <p:sp>
        <p:nvSpPr>
          <p:cNvPr id="16" name="Text  2"/>
          <p:cNvSpPr>
            <a:spLocks noGrp="1"/>
          </p:cNvSpPr>
          <p:nvPr>
            <p:ph type="body" sz="quarter" idx="24" hasCustomPrompt="1"/>
          </p:nvPr>
        </p:nvSpPr>
        <p:spPr>
          <a:xfrm>
            <a:off x="5985512" y="3873724"/>
            <a:ext cx="2077358" cy="2031776"/>
          </a:xfrm>
          <a:solidFill>
            <a:schemeClr val="accent2"/>
          </a:solidFill>
        </p:spPr>
        <p:txBody>
          <a:bodyPr lIns="137160" tIns="137160" rIns="137160" bIns="137160" anchor="t"/>
          <a:lstStyle>
            <a:lvl1pPr algn="l">
              <a:lnSpc>
                <a:spcPct val="90000"/>
              </a:lnSpc>
              <a:spcBef>
                <a:spcPts val="0"/>
              </a:spcBef>
              <a:spcAft>
                <a:spcPts val="0"/>
              </a:spcAft>
              <a:defRPr sz="1600">
                <a:solidFill>
                  <a:schemeClr val="bg1"/>
                </a:solidFill>
              </a:defRPr>
            </a:lvl1pPr>
          </a:lstStyle>
          <a:p>
            <a:pPr lvl="0"/>
            <a:r>
              <a:rPr lang="en-US" dirty="0"/>
              <a:t>Type caption here | Remove if not needed</a:t>
            </a:r>
          </a:p>
        </p:txBody>
      </p:sp>
      <p:sp>
        <p:nvSpPr>
          <p:cNvPr id="9" name="Picture 1"/>
          <p:cNvSpPr>
            <a:spLocks noGrp="1"/>
          </p:cNvSpPr>
          <p:nvPr>
            <p:ph type="pic" sz="quarter" idx="22"/>
          </p:nvPr>
        </p:nvSpPr>
        <p:spPr>
          <a:xfrm>
            <a:off x="514351" y="1828800"/>
            <a:ext cx="3776472" cy="4076700"/>
          </a:xfrm>
          <a:solidFill>
            <a:srgbClr val="EAEAEA"/>
          </a:solidFill>
        </p:spPr>
        <p:txBody>
          <a:bodyPr/>
          <a:lstStyle>
            <a:lvl1pPr>
              <a:defRPr sz="1600">
                <a:solidFill>
                  <a:schemeClr val="tx1"/>
                </a:solidFill>
              </a:defRPr>
            </a:lvl1pPr>
          </a:lstStyle>
          <a:p>
            <a:r>
              <a:rPr lang="en-US" smtClean="0"/>
              <a:t>Click icon to add picture</a:t>
            </a:r>
            <a:endParaRPr lang="en-US" dirty="0"/>
          </a:p>
        </p:txBody>
      </p:sp>
      <p:sp>
        <p:nvSpPr>
          <p:cNvPr id="8" name="Text 1"/>
          <p:cNvSpPr>
            <a:spLocks noGrp="1"/>
          </p:cNvSpPr>
          <p:nvPr>
            <p:ph type="body" sz="quarter" idx="14" hasCustomPrompt="1"/>
          </p:nvPr>
        </p:nvSpPr>
        <p:spPr>
          <a:xfrm>
            <a:off x="2204321" y="3873724"/>
            <a:ext cx="2077358" cy="2031776"/>
          </a:xfrm>
          <a:solidFill>
            <a:schemeClr val="tx1"/>
          </a:solidFill>
        </p:spPr>
        <p:txBody>
          <a:bodyPr lIns="137160" tIns="137160" rIns="137160" bIns="137160" anchor="t"/>
          <a:lstStyle>
            <a:lvl1pPr algn="l">
              <a:lnSpc>
                <a:spcPct val="90000"/>
              </a:lnSpc>
              <a:spcBef>
                <a:spcPts val="0"/>
              </a:spcBef>
              <a:spcAft>
                <a:spcPts val="0"/>
              </a:spcAft>
              <a:defRPr sz="1600">
                <a:solidFill>
                  <a:schemeClr val="bg1"/>
                </a:solidFill>
              </a:defRPr>
            </a:lvl1pPr>
          </a:lstStyle>
          <a:p>
            <a:pPr lvl="0"/>
            <a:r>
              <a:rPr lang="en-US" dirty="0"/>
              <a:t>Type caption here | Remove if not needed</a:t>
            </a:r>
          </a:p>
        </p:txBody>
      </p:sp>
      <p:sp>
        <p:nvSpPr>
          <p:cNvPr id="6" name="Subtitle"/>
          <p:cNvSpPr>
            <a:spLocks noGrp="1"/>
          </p:cNvSpPr>
          <p:nvPr>
            <p:ph type="body" sz="quarter" idx="13" hasCustomPrompt="1"/>
          </p:nvPr>
        </p:nvSpPr>
        <p:spPr>
          <a:xfrm>
            <a:off x="495300" y="1118282"/>
            <a:ext cx="11315700" cy="492125"/>
          </a:xfrm>
        </p:spPr>
        <p:txBody>
          <a:bodyPr/>
          <a:lstStyle>
            <a:lvl1pPr>
              <a:defRPr sz="2600">
                <a:solidFill>
                  <a:schemeClr val="accent4"/>
                </a:solidFill>
              </a:defRPr>
            </a:lvl1pPr>
          </a:lstStyle>
          <a:p>
            <a:pPr lvl="0"/>
            <a:r>
              <a:rPr lang="en-US" dirty="0"/>
              <a:t>Use this space for one line subhead if needed | One line</a:t>
            </a:r>
          </a:p>
        </p:txBody>
      </p:sp>
      <p:sp>
        <p:nvSpPr>
          <p:cNvPr id="2" name="Title"/>
          <p:cNvSpPr>
            <a:spLocks noGrp="1"/>
          </p:cNvSpPr>
          <p:nvPr>
            <p:ph type="title" hasCustomPrompt="1"/>
          </p:nvPr>
        </p:nvSpPr>
        <p:spPr/>
        <p:txBody>
          <a:bodyPr/>
          <a:lstStyle>
            <a:lvl1pPr>
              <a:defRPr/>
            </a:lvl1pPr>
          </a:lstStyle>
          <a:p>
            <a:r>
              <a:rPr lang="en-US" dirty="0"/>
              <a:t>3 Photo | Type insightful headline in sentence case | One line</a:t>
            </a:r>
          </a:p>
        </p:txBody>
      </p:sp>
      <p:sp>
        <p:nvSpPr>
          <p:cNvPr id="19" name="Rectangle 18" hidden="1"/>
          <p:cNvSpPr/>
          <p:nvPr userDrawn="1">
            <p:custDataLst>
              <p:tags r:id="rId1"/>
            </p:custDataLst>
          </p:nvPr>
        </p:nvSpPr>
        <p:spPr>
          <a:xfrm>
            <a:off x="457200" y="1143000"/>
            <a:ext cx="11353800" cy="48499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20" name="Rectangle 19" hidden="1"/>
          <p:cNvSpPr/>
          <p:nvPr userDrawn="1">
            <p:custDataLst>
              <p:tags r:id="rId2"/>
            </p:custDataLst>
          </p:nvPr>
        </p:nvSpPr>
        <p:spPr>
          <a:xfrm>
            <a:off x="304800" y="6084051"/>
            <a:ext cx="2214664" cy="61787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21" name="Rectangle 20" hidden="1"/>
          <p:cNvSpPr/>
          <p:nvPr userDrawn="1">
            <p:custDataLst>
              <p:tags r:id="rId3"/>
            </p:custDataLst>
          </p:nvPr>
        </p:nvSpPr>
        <p:spPr>
          <a:xfrm>
            <a:off x="0" y="0"/>
            <a:ext cx="12191999" cy="41801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22" name="Rectangle 21" hidden="1"/>
          <p:cNvSpPr/>
          <p:nvPr userDrawn="1">
            <p:custDataLst>
              <p:tags r:id="rId4"/>
            </p:custDataLst>
          </p:nvPr>
        </p:nvSpPr>
        <p:spPr>
          <a:xfrm>
            <a:off x="5229225" y="6392987"/>
            <a:ext cx="6648450" cy="51073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3" name="Date Placeholder 2"/>
          <p:cNvSpPr>
            <a:spLocks noGrp="1"/>
          </p:cNvSpPr>
          <p:nvPr>
            <p:ph type="dt" sz="half" idx="27"/>
          </p:nvPr>
        </p:nvSpPr>
        <p:spPr/>
        <p:txBody>
          <a:bodyPr/>
          <a:lstStyle/>
          <a:p>
            <a:fld id="{F96D78F0-CBBC-4866-B311-48568D82837E}" type="datetime1">
              <a:rPr lang="en-US" smtClean="0"/>
              <a:t>11/21/2019</a:t>
            </a:fld>
            <a:endParaRPr lang="en-US" dirty="0"/>
          </a:p>
        </p:txBody>
      </p:sp>
      <p:sp>
        <p:nvSpPr>
          <p:cNvPr id="5" name="Footer Placeholder 4"/>
          <p:cNvSpPr>
            <a:spLocks noGrp="1"/>
          </p:cNvSpPr>
          <p:nvPr>
            <p:ph type="ftr" sz="quarter" idx="28"/>
          </p:nvPr>
        </p:nvSpPr>
        <p:spPr/>
        <p:txBody>
          <a:bodyPr/>
          <a:lstStyle/>
          <a:p>
            <a:pPr algn="r"/>
            <a:r>
              <a:rPr lang="en-US" smtClean="0"/>
              <a:t>© 2019 Optum, Inc. All rights reserved. Confidential property of Optum. Do not distribute or reproduce without express permission from Optum.</a:t>
            </a:r>
            <a:endParaRPr lang="en-US"/>
          </a:p>
        </p:txBody>
      </p:sp>
      <p:sp>
        <p:nvSpPr>
          <p:cNvPr id="11" name="Slide Number Placeholder 10"/>
          <p:cNvSpPr>
            <a:spLocks noGrp="1"/>
          </p:cNvSpPr>
          <p:nvPr>
            <p:ph type="sldNum" sz="quarter" idx="29"/>
          </p:nvPr>
        </p:nvSpPr>
        <p:spPr/>
        <p:txBody>
          <a:bodyPr/>
          <a:lstStyle/>
          <a:p>
            <a:fld id="{901F1369-4AEB-4520-96C0-9F78886180C1}" type="slidenum">
              <a:rPr lang="en-US" smtClean="0"/>
              <a:pPr/>
              <a:t>‹#›</a:t>
            </a:fld>
            <a:endParaRPr lang="en-US" dirty="0"/>
          </a:p>
        </p:txBody>
      </p:sp>
    </p:spTree>
    <p:extLst>
      <p:ext uri="{BB962C8B-B14F-4D97-AF65-F5344CB8AC3E}">
        <p14:creationId xmlns:p14="http://schemas.microsoft.com/office/powerpoint/2010/main" val="3781410390"/>
      </p:ext>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4 Photo w/Caption">
    <p:spTree>
      <p:nvGrpSpPr>
        <p:cNvPr id="1" name=""/>
        <p:cNvGrpSpPr/>
        <p:nvPr/>
      </p:nvGrpSpPr>
      <p:grpSpPr>
        <a:xfrm>
          <a:off x="0" y="0"/>
          <a:ext cx="0" cy="0"/>
          <a:chOff x="0" y="0"/>
          <a:chExt cx="0" cy="0"/>
        </a:xfrm>
      </p:grpSpPr>
      <p:sp>
        <p:nvSpPr>
          <p:cNvPr id="13" name="Image 4"/>
          <p:cNvSpPr>
            <a:spLocks noGrp="1"/>
          </p:cNvSpPr>
          <p:nvPr>
            <p:ph type="pic" sz="quarter" idx="27"/>
          </p:nvPr>
        </p:nvSpPr>
        <p:spPr>
          <a:xfrm>
            <a:off x="8977313" y="1826530"/>
            <a:ext cx="2833688" cy="2583543"/>
          </a:xfrm>
          <a:solidFill>
            <a:srgbClr val="EAEAEA"/>
          </a:solidFill>
        </p:spPr>
        <p:txBody>
          <a:bodyPr/>
          <a:lstStyle>
            <a:lvl1pPr>
              <a:defRPr sz="1600">
                <a:solidFill>
                  <a:schemeClr val="tx1"/>
                </a:solidFill>
              </a:defRPr>
            </a:lvl1pPr>
          </a:lstStyle>
          <a:p>
            <a:r>
              <a:rPr lang="en-US" smtClean="0"/>
              <a:t>Click icon to add picture</a:t>
            </a:r>
            <a:endParaRPr lang="en-US" dirty="0"/>
          </a:p>
        </p:txBody>
      </p:sp>
      <p:sp>
        <p:nvSpPr>
          <p:cNvPr id="14" name="Header 4"/>
          <p:cNvSpPr>
            <a:spLocks noGrp="1"/>
          </p:cNvSpPr>
          <p:nvPr>
            <p:ph type="body" sz="quarter" idx="28" hasCustomPrompt="1"/>
          </p:nvPr>
        </p:nvSpPr>
        <p:spPr>
          <a:xfrm>
            <a:off x="10349593" y="2971800"/>
            <a:ext cx="1461407" cy="1439408"/>
          </a:xfrm>
          <a:solidFill>
            <a:srgbClr val="A22B38"/>
          </a:solidFill>
        </p:spPr>
        <p:txBody>
          <a:bodyPr lIns="137160" tIns="137160" rIns="137160" bIns="137160" anchor="t"/>
          <a:lstStyle>
            <a:lvl1pPr algn="l">
              <a:lnSpc>
                <a:spcPct val="90000"/>
              </a:lnSpc>
              <a:spcBef>
                <a:spcPts val="0"/>
              </a:spcBef>
              <a:spcAft>
                <a:spcPts val="0"/>
              </a:spcAft>
              <a:defRPr sz="1600">
                <a:solidFill>
                  <a:schemeClr val="bg1"/>
                </a:solidFill>
              </a:defRPr>
            </a:lvl1pPr>
          </a:lstStyle>
          <a:p>
            <a:pPr lvl="0"/>
            <a:r>
              <a:rPr lang="en-US" dirty="0"/>
              <a:t>Type caption here</a:t>
            </a:r>
            <a:r>
              <a:rPr lang="en-US" dirty="0" smtClean="0"/>
              <a:t>| Remove </a:t>
            </a:r>
            <a:r>
              <a:rPr lang="en-US" dirty="0"/>
              <a:t>if not needed</a:t>
            </a:r>
          </a:p>
        </p:txBody>
      </p:sp>
      <p:sp>
        <p:nvSpPr>
          <p:cNvPr id="17" name="Image 3"/>
          <p:cNvSpPr>
            <a:spLocks noGrp="1"/>
          </p:cNvSpPr>
          <p:nvPr>
            <p:ph type="pic" sz="quarter" idx="25"/>
          </p:nvPr>
        </p:nvSpPr>
        <p:spPr>
          <a:xfrm>
            <a:off x="6157912" y="1826530"/>
            <a:ext cx="2821781" cy="2583543"/>
          </a:xfrm>
          <a:solidFill>
            <a:srgbClr val="EAEAEA"/>
          </a:solidFill>
        </p:spPr>
        <p:txBody>
          <a:bodyPr/>
          <a:lstStyle>
            <a:lvl1pPr>
              <a:defRPr sz="1600">
                <a:solidFill>
                  <a:schemeClr val="tx1"/>
                </a:solidFill>
              </a:defRPr>
            </a:lvl1pPr>
          </a:lstStyle>
          <a:p>
            <a:r>
              <a:rPr lang="en-US" smtClean="0"/>
              <a:t>Click icon to add picture</a:t>
            </a:r>
            <a:endParaRPr lang="en-US" dirty="0"/>
          </a:p>
        </p:txBody>
      </p:sp>
      <p:sp>
        <p:nvSpPr>
          <p:cNvPr id="18" name="Header 3"/>
          <p:cNvSpPr>
            <a:spLocks noGrp="1"/>
          </p:cNvSpPr>
          <p:nvPr>
            <p:ph type="body" sz="quarter" idx="26" hasCustomPrompt="1"/>
          </p:nvPr>
        </p:nvSpPr>
        <p:spPr>
          <a:xfrm>
            <a:off x="7518285" y="2971800"/>
            <a:ext cx="1461407" cy="1439408"/>
          </a:xfrm>
          <a:solidFill>
            <a:schemeClr val="accent4"/>
          </a:solidFill>
        </p:spPr>
        <p:txBody>
          <a:bodyPr lIns="137160" tIns="137160" rIns="137160" bIns="137160" anchor="t"/>
          <a:lstStyle>
            <a:lvl1pPr algn="l">
              <a:lnSpc>
                <a:spcPct val="90000"/>
              </a:lnSpc>
              <a:spcBef>
                <a:spcPts val="0"/>
              </a:spcBef>
              <a:spcAft>
                <a:spcPts val="0"/>
              </a:spcAft>
              <a:defRPr sz="1600">
                <a:solidFill>
                  <a:schemeClr val="bg1"/>
                </a:solidFill>
              </a:defRPr>
            </a:lvl1pPr>
          </a:lstStyle>
          <a:p>
            <a:pPr lvl="0"/>
            <a:r>
              <a:rPr lang="en-US" dirty="0"/>
              <a:t>Type caption here</a:t>
            </a:r>
            <a:r>
              <a:rPr lang="en-US" dirty="0" smtClean="0"/>
              <a:t>| Remove </a:t>
            </a:r>
            <a:r>
              <a:rPr lang="en-US" dirty="0"/>
              <a:t>if not needed</a:t>
            </a:r>
          </a:p>
        </p:txBody>
      </p:sp>
      <p:sp>
        <p:nvSpPr>
          <p:cNvPr id="15" name="Image 2"/>
          <p:cNvSpPr>
            <a:spLocks noGrp="1"/>
          </p:cNvSpPr>
          <p:nvPr>
            <p:ph type="pic" sz="quarter" idx="23"/>
          </p:nvPr>
        </p:nvSpPr>
        <p:spPr>
          <a:xfrm>
            <a:off x="3333751" y="1828800"/>
            <a:ext cx="2824162" cy="2583543"/>
          </a:xfrm>
          <a:solidFill>
            <a:srgbClr val="EAEAEA"/>
          </a:solidFill>
        </p:spPr>
        <p:txBody>
          <a:bodyPr/>
          <a:lstStyle>
            <a:lvl1pPr>
              <a:defRPr sz="1600">
                <a:solidFill>
                  <a:schemeClr val="tx1"/>
                </a:solidFill>
              </a:defRPr>
            </a:lvl1pPr>
          </a:lstStyle>
          <a:p>
            <a:r>
              <a:rPr lang="en-US" smtClean="0"/>
              <a:t>Click icon to add picture</a:t>
            </a:r>
            <a:endParaRPr lang="en-US" dirty="0"/>
          </a:p>
        </p:txBody>
      </p:sp>
      <p:sp>
        <p:nvSpPr>
          <p:cNvPr id="16" name="Header 2"/>
          <p:cNvSpPr>
            <a:spLocks noGrp="1"/>
          </p:cNvSpPr>
          <p:nvPr>
            <p:ph type="body" sz="quarter" idx="24" hasCustomPrompt="1"/>
          </p:nvPr>
        </p:nvSpPr>
        <p:spPr>
          <a:xfrm>
            <a:off x="4696505" y="2971800"/>
            <a:ext cx="1461407" cy="1439408"/>
          </a:xfrm>
          <a:solidFill>
            <a:schemeClr val="accent2"/>
          </a:solidFill>
        </p:spPr>
        <p:txBody>
          <a:bodyPr lIns="137160" tIns="137160" rIns="137160" bIns="137160" anchor="t"/>
          <a:lstStyle>
            <a:lvl1pPr algn="l">
              <a:lnSpc>
                <a:spcPct val="90000"/>
              </a:lnSpc>
              <a:spcBef>
                <a:spcPts val="0"/>
              </a:spcBef>
              <a:spcAft>
                <a:spcPts val="0"/>
              </a:spcAft>
              <a:defRPr sz="1600">
                <a:solidFill>
                  <a:schemeClr val="bg1"/>
                </a:solidFill>
              </a:defRPr>
            </a:lvl1pPr>
          </a:lstStyle>
          <a:p>
            <a:pPr lvl="0"/>
            <a:r>
              <a:rPr lang="en-US" dirty="0"/>
              <a:t>Type caption here</a:t>
            </a:r>
            <a:r>
              <a:rPr lang="en-US" dirty="0" smtClean="0"/>
              <a:t>| Remove </a:t>
            </a:r>
            <a:r>
              <a:rPr lang="en-US" dirty="0"/>
              <a:t>if not needed</a:t>
            </a:r>
          </a:p>
        </p:txBody>
      </p:sp>
      <p:sp>
        <p:nvSpPr>
          <p:cNvPr id="9" name="Image 1"/>
          <p:cNvSpPr>
            <a:spLocks noGrp="1"/>
          </p:cNvSpPr>
          <p:nvPr>
            <p:ph type="pic" sz="quarter" idx="22"/>
          </p:nvPr>
        </p:nvSpPr>
        <p:spPr>
          <a:xfrm>
            <a:off x="514350" y="1828800"/>
            <a:ext cx="2819400" cy="2583543"/>
          </a:xfrm>
          <a:solidFill>
            <a:srgbClr val="EAEAEA"/>
          </a:solidFill>
        </p:spPr>
        <p:txBody>
          <a:bodyPr/>
          <a:lstStyle>
            <a:lvl1pPr>
              <a:defRPr sz="1600">
                <a:solidFill>
                  <a:schemeClr val="tx1"/>
                </a:solidFill>
              </a:defRPr>
            </a:lvl1pPr>
          </a:lstStyle>
          <a:p>
            <a:r>
              <a:rPr lang="en-US" smtClean="0"/>
              <a:t>Click icon to add picture</a:t>
            </a:r>
            <a:endParaRPr lang="en-US" dirty="0"/>
          </a:p>
        </p:txBody>
      </p:sp>
      <p:sp>
        <p:nvSpPr>
          <p:cNvPr id="8" name="Header 1"/>
          <p:cNvSpPr>
            <a:spLocks noGrp="1"/>
          </p:cNvSpPr>
          <p:nvPr>
            <p:ph type="body" sz="quarter" idx="14" hasCustomPrompt="1"/>
          </p:nvPr>
        </p:nvSpPr>
        <p:spPr>
          <a:xfrm>
            <a:off x="1872342" y="2971800"/>
            <a:ext cx="1461407" cy="1439408"/>
          </a:xfrm>
          <a:solidFill>
            <a:schemeClr val="tx1"/>
          </a:solidFill>
        </p:spPr>
        <p:txBody>
          <a:bodyPr lIns="137160" tIns="137160" rIns="137160" bIns="137160" anchor="t"/>
          <a:lstStyle>
            <a:lvl1pPr algn="l">
              <a:lnSpc>
                <a:spcPct val="90000"/>
              </a:lnSpc>
              <a:spcBef>
                <a:spcPts val="0"/>
              </a:spcBef>
              <a:spcAft>
                <a:spcPts val="0"/>
              </a:spcAft>
              <a:defRPr sz="1600">
                <a:solidFill>
                  <a:schemeClr val="bg1"/>
                </a:solidFill>
              </a:defRPr>
            </a:lvl1pPr>
          </a:lstStyle>
          <a:p>
            <a:pPr lvl="0"/>
            <a:r>
              <a:rPr lang="en-US" dirty="0"/>
              <a:t>Type caption here</a:t>
            </a:r>
            <a:r>
              <a:rPr lang="en-US" dirty="0" smtClean="0"/>
              <a:t>| Remove </a:t>
            </a:r>
            <a:r>
              <a:rPr lang="en-US" dirty="0"/>
              <a:t>if not needed</a:t>
            </a:r>
          </a:p>
        </p:txBody>
      </p:sp>
      <p:sp>
        <p:nvSpPr>
          <p:cNvPr id="6" name="Subtitle"/>
          <p:cNvSpPr>
            <a:spLocks noGrp="1"/>
          </p:cNvSpPr>
          <p:nvPr>
            <p:ph type="body" sz="quarter" idx="13" hasCustomPrompt="1"/>
          </p:nvPr>
        </p:nvSpPr>
        <p:spPr>
          <a:xfrm>
            <a:off x="495300" y="1118282"/>
            <a:ext cx="11315700" cy="492125"/>
          </a:xfrm>
        </p:spPr>
        <p:txBody>
          <a:bodyPr/>
          <a:lstStyle>
            <a:lvl1pPr>
              <a:defRPr sz="2600">
                <a:solidFill>
                  <a:schemeClr val="accent4"/>
                </a:solidFill>
              </a:defRPr>
            </a:lvl1pPr>
          </a:lstStyle>
          <a:p>
            <a:pPr lvl="0"/>
            <a:r>
              <a:rPr lang="en-US" dirty="0"/>
              <a:t>Use this space for one line subhead if needed | One line</a:t>
            </a:r>
          </a:p>
        </p:txBody>
      </p:sp>
      <p:sp>
        <p:nvSpPr>
          <p:cNvPr id="2" name="Title"/>
          <p:cNvSpPr>
            <a:spLocks noGrp="1"/>
          </p:cNvSpPr>
          <p:nvPr>
            <p:ph type="title" hasCustomPrompt="1"/>
          </p:nvPr>
        </p:nvSpPr>
        <p:spPr/>
        <p:txBody>
          <a:bodyPr/>
          <a:lstStyle>
            <a:lvl1pPr>
              <a:defRPr/>
            </a:lvl1pPr>
          </a:lstStyle>
          <a:p>
            <a:r>
              <a:rPr lang="en-US" dirty="0"/>
              <a:t>4 Photo | Type insightful headline in sentence case | One line</a:t>
            </a:r>
          </a:p>
        </p:txBody>
      </p:sp>
      <p:sp>
        <p:nvSpPr>
          <p:cNvPr id="21" name="Rectangle 20" hidden="1"/>
          <p:cNvSpPr/>
          <p:nvPr userDrawn="1">
            <p:custDataLst>
              <p:tags r:id="rId1"/>
            </p:custDataLst>
          </p:nvPr>
        </p:nvSpPr>
        <p:spPr>
          <a:xfrm>
            <a:off x="457200" y="1143000"/>
            <a:ext cx="11353800" cy="48499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22" name="Rectangle 21" hidden="1"/>
          <p:cNvSpPr/>
          <p:nvPr userDrawn="1">
            <p:custDataLst>
              <p:tags r:id="rId2"/>
            </p:custDataLst>
          </p:nvPr>
        </p:nvSpPr>
        <p:spPr>
          <a:xfrm>
            <a:off x="304800" y="6084051"/>
            <a:ext cx="2214664" cy="61787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23" name="Rectangle 22" hidden="1"/>
          <p:cNvSpPr/>
          <p:nvPr userDrawn="1">
            <p:custDataLst>
              <p:tags r:id="rId3"/>
            </p:custDataLst>
          </p:nvPr>
        </p:nvSpPr>
        <p:spPr>
          <a:xfrm>
            <a:off x="0" y="0"/>
            <a:ext cx="12191999" cy="41801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24" name="Rectangle 23" hidden="1"/>
          <p:cNvSpPr/>
          <p:nvPr userDrawn="1">
            <p:custDataLst>
              <p:tags r:id="rId4"/>
            </p:custDataLst>
          </p:nvPr>
        </p:nvSpPr>
        <p:spPr>
          <a:xfrm>
            <a:off x="5229225" y="6392987"/>
            <a:ext cx="6648450" cy="51073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3" name="Date Placeholder 2"/>
          <p:cNvSpPr>
            <a:spLocks noGrp="1"/>
          </p:cNvSpPr>
          <p:nvPr>
            <p:ph type="dt" sz="half" idx="29"/>
          </p:nvPr>
        </p:nvSpPr>
        <p:spPr/>
        <p:txBody>
          <a:bodyPr/>
          <a:lstStyle/>
          <a:p>
            <a:fld id="{84CCC7BF-C3F2-47F5-AEEE-5B6BE81AB706}" type="datetime1">
              <a:rPr lang="en-US" smtClean="0"/>
              <a:t>11/21/2019</a:t>
            </a:fld>
            <a:endParaRPr lang="en-US" dirty="0"/>
          </a:p>
        </p:txBody>
      </p:sp>
      <p:sp>
        <p:nvSpPr>
          <p:cNvPr id="5" name="Footer Placeholder 4"/>
          <p:cNvSpPr>
            <a:spLocks noGrp="1"/>
          </p:cNvSpPr>
          <p:nvPr>
            <p:ph type="ftr" sz="quarter" idx="30"/>
          </p:nvPr>
        </p:nvSpPr>
        <p:spPr/>
        <p:txBody>
          <a:bodyPr/>
          <a:lstStyle/>
          <a:p>
            <a:pPr algn="r"/>
            <a:r>
              <a:rPr lang="en-US" smtClean="0"/>
              <a:t>© 2019 Optum, Inc. All rights reserved. Confidential property of Optum. Do not distribute or reproduce without express permission from Optum.</a:t>
            </a:r>
            <a:endParaRPr lang="en-US"/>
          </a:p>
        </p:txBody>
      </p:sp>
      <p:sp>
        <p:nvSpPr>
          <p:cNvPr id="11" name="Slide Number Placeholder 10"/>
          <p:cNvSpPr>
            <a:spLocks noGrp="1"/>
          </p:cNvSpPr>
          <p:nvPr>
            <p:ph type="sldNum" sz="quarter" idx="31"/>
          </p:nvPr>
        </p:nvSpPr>
        <p:spPr/>
        <p:txBody>
          <a:bodyPr/>
          <a:lstStyle/>
          <a:p>
            <a:fld id="{901F1369-4AEB-4520-96C0-9F78886180C1}" type="slidenum">
              <a:rPr lang="en-US" smtClean="0"/>
              <a:pPr/>
              <a:t>‹#›</a:t>
            </a:fld>
            <a:endParaRPr lang="en-US" dirty="0"/>
          </a:p>
        </p:txBody>
      </p:sp>
    </p:spTree>
    <p:extLst>
      <p:ext uri="{BB962C8B-B14F-4D97-AF65-F5344CB8AC3E}">
        <p14:creationId xmlns:p14="http://schemas.microsoft.com/office/powerpoint/2010/main" val="806457"/>
      </p:ext>
    </p:extLst>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5 Photo w/Caption">
    <p:spTree>
      <p:nvGrpSpPr>
        <p:cNvPr id="1" name=""/>
        <p:cNvGrpSpPr/>
        <p:nvPr/>
      </p:nvGrpSpPr>
      <p:grpSpPr>
        <a:xfrm>
          <a:off x="0" y="0"/>
          <a:ext cx="0" cy="0"/>
          <a:chOff x="0" y="0"/>
          <a:chExt cx="0" cy="0"/>
        </a:xfrm>
      </p:grpSpPr>
      <p:sp>
        <p:nvSpPr>
          <p:cNvPr id="19" name="Image 5"/>
          <p:cNvSpPr>
            <a:spLocks noGrp="1"/>
          </p:cNvSpPr>
          <p:nvPr>
            <p:ph type="pic" sz="quarter" idx="29"/>
          </p:nvPr>
        </p:nvSpPr>
        <p:spPr>
          <a:xfrm>
            <a:off x="9565441" y="1826530"/>
            <a:ext cx="2240280" cy="1974142"/>
          </a:xfrm>
          <a:solidFill>
            <a:srgbClr val="EAEAEA"/>
          </a:solidFill>
        </p:spPr>
        <p:txBody>
          <a:bodyPr/>
          <a:lstStyle>
            <a:lvl1pPr>
              <a:defRPr sz="1600">
                <a:solidFill>
                  <a:schemeClr val="tx1"/>
                </a:solidFill>
              </a:defRPr>
            </a:lvl1pPr>
          </a:lstStyle>
          <a:p>
            <a:r>
              <a:rPr lang="en-US" smtClean="0"/>
              <a:t>Click icon to add picture</a:t>
            </a:r>
            <a:endParaRPr lang="en-US" dirty="0"/>
          </a:p>
        </p:txBody>
      </p:sp>
      <p:sp>
        <p:nvSpPr>
          <p:cNvPr id="20" name="Header 5"/>
          <p:cNvSpPr>
            <a:spLocks noGrp="1"/>
          </p:cNvSpPr>
          <p:nvPr>
            <p:ph type="body" sz="quarter" idx="30" hasCustomPrompt="1"/>
          </p:nvPr>
        </p:nvSpPr>
        <p:spPr>
          <a:xfrm>
            <a:off x="10662103" y="2700789"/>
            <a:ext cx="1116693" cy="1099883"/>
          </a:xfrm>
          <a:solidFill>
            <a:srgbClr val="A22B38"/>
          </a:solidFill>
        </p:spPr>
        <p:txBody>
          <a:bodyPr lIns="137160" tIns="137160" rIns="137160" bIns="137160" anchor="t"/>
          <a:lstStyle>
            <a:lvl1pPr algn="l">
              <a:lnSpc>
                <a:spcPct val="90000"/>
              </a:lnSpc>
              <a:spcBef>
                <a:spcPts val="0"/>
              </a:spcBef>
              <a:spcAft>
                <a:spcPts val="0"/>
              </a:spcAft>
              <a:defRPr sz="1400">
                <a:solidFill>
                  <a:schemeClr val="bg1"/>
                </a:solidFill>
              </a:defRPr>
            </a:lvl1pPr>
          </a:lstStyle>
          <a:p>
            <a:pPr lvl="0"/>
            <a:r>
              <a:rPr lang="en-US" dirty="0"/>
              <a:t>Type cap-</a:t>
            </a:r>
            <a:r>
              <a:rPr lang="en-US" dirty="0" err="1"/>
              <a:t>tion</a:t>
            </a:r>
            <a:r>
              <a:rPr lang="en-US" dirty="0"/>
              <a:t> here | Remove if not needed</a:t>
            </a:r>
          </a:p>
        </p:txBody>
      </p:sp>
      <p:sp>
        <p:nvSpPr>
          <p:cNvPr id="13" name="Image 4"/>
          <p:cNvSpPr>
            <a:spLocks noGrp="1"/>
          </p:cNvSpPr>
          <p:nvPr>
            <p:ph type="pic" sz="quarter" idx="27"/>
          </p:nvPr>
        </p:nvSpPr>
        <p:spPr>
          <a:xfrm>
            <a:off x="7302668" y="1826530"/>
            <a:ext cx="2240280" cy="1974142"/>
          </a:xfrm>
          <a:solidFill>
            <a:srgbClr val="EAEAEA"/>
          </a:solidFill>
        </p:spPr>
        <p:txBody>
          <a:bodyPr/>
          <a:lstStyle>
            <a:lvl1pPr>
              <a:defRPr sz="1600">
                <a:solidFill>
                  <a:schemeClr val="tx1"/>
                </a:solidFill>
              </a:defRPr>
            </a:lvl1pPr>
          </a:lstStyle>
          <a:p>
            <a:r>
              <a:rPr lang="en-US" smtClean="0"/>
              <a:t>Click icon to add picture</a:t>
            </a:r>
            <a:endParaRPr lang="en-US" dirty="0"/>
          </a:p>
        </p:txBody>
      </p:sp>
      <p:sp>
        <p:nvSpPr>
          <p:cNvPr id="14" name="Header 4"/>
          <p:cNvSpPr>
            <a:spLocks noGrp="1"/>
          </p:cNvSpPr>
          <p:nvPr>
            <p:ph type="body" sz="quarter" idx="28" hasCustomPrompt="1"/>
          </p:nvPr>
        </p:nvSpPr>
        <p:spPr>
          <a:xfrm>
            <a:off x="8426255" y="2700789"/>
            <a:ext cx="1116693" cy="1099883"/>
          </a:xfrm>
          <a:solidFill>
            <a:schemeClr val="accent1"/>
          </a:solidFill>
        </p:spPr>
        <p:txBody>
          <a:bodyPr lIns="137160" tIns="137160" rIns="137160" bIns="137160" anchor="t"/>
          <a:lstStyle>
            <a:lvl1pPr algn="l">
              <a:lnSpc>
                <a:spcPct val="90000"/>
              </a:lnSpc>
              <a:spcBef>
                <a:spcPts val="0"/>
              </a:spcBef>
              <a:spcAft>
                <a:spcPts val="0"/>
              </a:spcAft>
              <a:defRPr sz="1400">
                <a:solidFill>
                  <a:schemeClr val="bg1"/>
                </a:solidFill>
              </a:defRPr>
            </a:lvl1pPr>
          </a:lstStyle>
          <a:p>
            <a:pPr lvl="0"/>
            <a:r>
              <a:rPr lang="en-US" dirty="0"/>
              <a:t>Type cap-</a:t>
            </a:r>
            <a:r>
              <a:rPr lang="en-US" dirty="0" err="1"/>
              <a:t>tion</a:t>
            </a:r>
            <a:r>
              <a:rPr lang="en-US" dirty="0"/>
              <a:t> here | Remove if not needed</a:t>
            </a:r>
          </a:p>
        </p:txBody>
      </p:sp>
      <p:sp>
        <p:nvSpPr>
          <p:cNvPr id="17" name="Image 3"/>
          <p:cNvSpPr>
            <a:spLocks noGrp="1"/>
          </p:cNvSpPr>
          <p:nvPr>
            <p:ph type="pic" sz="quarter" idx="25"/>
          </p:nvPr>
        </p:nvSpPr>
        <p:spPr>
          <a:xfrm>
            <a:off x="5039895" y="1826531"/>
            <a:ext cx="2240280" cy="1974141"/>
          </a:xfrm>
          <a:solidFill>
            <a:srgbClr val="EAEAEA"/>
          </a:solidFill>
        </p:spPr>
        <p:txBody>
          <a:bodyPr/>
          <a:lstStyle>
            <a:lvl1pPr>
              <a:defRPr sz="1600">
                <a:solidFill>
                  <a:schemeClr val="tx1"/>
                </a:solidFill>
              </a:defRPr>
            </a:lvl1pPr>
          </a:lstStyle>
          <a:p>
            <a:r>
              <a:rPr lang="en-US" smtClean="0"/>
              <a:t>Click icon to add picture</a:t>
            </a:r>
            <a:endParaRPr lang="en-US" dirty="0"/>
          </a:p>
        </p:txBody>
      </p:sp>
      <p:sp>
        <p:nvSpPr>
          <p:cNvPr id="18" name="Header 3"/>
          <p:cNvSpPr>
            <a:spLocks noGrp="1"/>
          </p:cNvSpPr>
          <p:nvPr>
            <p:ph type="body" sz="quarter" idx="26" hasCustomPrompt="1"/>
          </p:nvPr>
        </p:nvSpPr>
        <p:spPr>
          <a:xfrm>
            <a:off x="6163482" y="2700789"/>
            <a:ext cx="1116693" cy="1099883"/>
          </a:xfrm>
          <a:solidFill>
            <a:schemeClr val="accent4"/>
          </a:solidFill>
        </p:spPr>
        <p:txBody>
          <a:bodyPr lIns="137160" tIns="137160" rIns="137160" bIns="137160" anchor="t"/>
          <a:lstStyle>
            <a:lvl1pPr algn="l">
              <a:lnSpc>
                <a:spcPct val="90000"/>
              </a:lnSpc>
              <a:spcBef>
                <a:spcPts val="0"/>
              </a:spcBef>
              <a:spcAft>
                <a:spcPts val="0"/>
              </a:spcAft>
              <a:defRPr sz="1400">
                <a:solidFill>
                  <a:schemeClr val="bg1"/>
                </a:solidFill>
              </a:defRPr>
            </a:lvl1pPr>
          </a:lstStyle>
          <a:p>
            <a:pPr lvl="0"/>
            <a:r>
              <a:rPr lang="en-US" dirty="0"/>
              <a:t>Type cap-</a:t>
            </a:r>
            <a:r>
              <a:rPr lang="en-US" dirty="0" err="1"/>
              <a:t>tion</a:t>
            </a:r>
            <a:r>
              <a:rPr lang="en-US" dirty="0"/>
              <a:t> here | Remove if not needed</a:t>
            </a:r>
          </a:p>
        </p:txBody>
      </p:sp>
      <p:sp>
        <p:nvSpPr>
          <p:cNvPr id="15" name="Image 2"/>
          <p:cNvSpPr>
            <a:spLocks noGrp="1"/>
          </p:cNvSpPr>
          <p:nvPr>
            <p:ph type="pic" sz="quarter" idx="23"/>
          </p:nvPr>
        </p:nvSpPr>
        <p:spPr>
          <a:xfrm>
            <a:off x="2777122" y="1826530"/>
            <a:ext cx="2240280" cy="1974142"/>
          </a:xfrm>
          <a:solidFill>
            <a:srgbClr val="EAEAEA"/>
          </a:solidFill>
        </p:spPr>
        <p:txBody>
          <a:bodyPr/>
          <a:lstStyle>
            <a:lvl1pPr>
              <a:defRPr sz="1600">
                <a:solidFill>
                  <a:schemeClr val="tx1"/>
                </a:solidFill>
              </a:defRPr>
            </a:lvl1pPr>
          </a:lstStyle>
          <a:p>
            <a:r>
              <a:rPr lang="en-US" smtClean="0"/>
              <a:t>Click icon to add picture</a:t>
            </a:r>
            <a:endParaRPr lang="en-US" dirty="0"/>
          </a:p>
        </p:txBody>
      </p:sp>
      <p:sp>
        <p:nvSpPr>
          <p:cNvPr id="16" name="Header 2"/>
          <p:cNvSpPr>
            <a:spLocks noGrp="1"/>
          </p:cNvSpPr>
          <p:nvPr>
            <p:ph type="body" sz="quarter" idx="24" hasCustomPrompt="1"/>
          </p:nvPr>
        </p:nvSpPr>
        <p:spPr>
          <a:xfrm>
            <a:off x="3900709" y="2700789"/>
            <a:ext cx="1116693" cy="1099883"/>
          </a:xfrm>
          <a:solidFill>
            <a:schemeClr val="accent2"/>
          </a:solidFill>
        </p:spPr>
        <p:txBody>
          <a:bodyPr lIns="137160" tIns="137160" rIns="137160" bIns="137160" anchor="t"/>
          <a:lstStyle>
            <a:lvl1pPr algn="l">
              <a:lnSpc>
                <a:spcPct val="90000"/>
              </a:lnSpc>
              <a:spcBef>
                <a:spcPts val="0"/>
              </a:spcBef>
              <a:spcAft>
                <a:spcPts val="0"/>
              </a:spcAft>
              <a:defRPr sz="1400">
                <a:solidFill>
                  <a:schemeClr val="bg1"/>
                </a:solidFill>
              </a:defRPr>
            </a:lvl1pPr>
          </a:lstStyle>
          <a:p>
            <a:pPr lvl="0"/>
            <a:r>
              <a:rPr lang="en-US" dirty="0"/>
              <a:t>Type cap-</a:t>
            </a:r>
            <a:r>
              <a:rPr lang="en-US" dirty="0" err="1"/>
              <a:t>tion</a:t>
            </a:r>
            <a:r>
              <a:rPr lang="en-US" dirty="0"/>
              <a:t> here | Remove if not needed</a:t>
            </a:r>
          </a:p>
        </p:txBody>
      </p:sp>
      <p:sp>
        <p:nvSpPr>
          <p:cNvPr id="9" name="Image 1"/>
          <p:cNvSpPr>
            <a:spLocks noGrp="1"/>
          </p:cNvSpPr>
          <p:nvPr>
            <p:ph type="pic" sz="quarter" idx="22"/>
          </p:nvPr>
        </p:nvSpPr>
        <p:spPr>
          <a:xfrm>
            <a:off x="514349" y="1826530"/>
            <a:ext cx="2240280" cy="1974142"/>
          </a:xfrm>
          <a:solidFill>
            <a:srgbClr val="EAEAEA"/>
          </a:solidFill>
        </p:spPr>
        <p:txBody>
          <a:bodyPr/>
          <a:lstStyle>
            <a:lvl1pPr>
              <a:defRPr sz="1600">
                <a:solidFill>
                  <a:schemeClr val="tx1"/>
                </a:solidFill>
              </a:defRPr>
            </a:lvl1pPr>
          </a:lstStyle>
          <a:p>
            <a:r>
              <a:rPr lang="en-US" smtClean="0"/>
              <a:t>Click icon to add picture</a:t>
            </a:r>
            <a:endParaRPr lang="en-US" dirty="0"/>
          </a:p>
        </p:txBody>
      </p:sp>
      <p:sp>
        <p:nvSpPr>
          <p:cNvPr id="8" name="Header 1"/>
          <p:cNvSpPr>
            <a:spLocks noGrp="1"/>
          </p:cNvSpPr>
          <p:nvPr>
            <p:ph type="body" sz="quarter" idx="14" hasCustomPrompt="1"/>
          </p:nvPr>
        </p:nvSpPr>
        <p:spPr>
          <a:xfrm>
            <a:off x="1637936" y="2700789"/>
            <a:ext cx="1116693" cy="1099883"/>
          </a:xfrm>
          <a:solidFill>
            <a:schemeClr val="tx1"/>
          </a:solidFill>
        </p:spPr>
        <p:txBody>
          <a:bodyPr lIns="137160" tIns="137160" rIns="137160" bIns="137160" anchor="t"/>
          <a:lstStyle>
            <a:lvl1pPr algn="l">
              <a:lnSpc>
                <a:spcPct val="90000"/>
              </a:lnSpc>
              <a:spcBef>
                <a:spcPts val="0"/>
              </a:spcBef>
              <a:spcAft>
                <a:spcPts val="0"/>
              </a:spcAft>
              <a:defRPr sz="1400">
                <a:solidFill>
                  <a:schemeClr val="bg1"/>
                </a:solidFill>
              </a:defRPr>
            </a:lvl1pPr>
          </a:lstStyle>
          <a:p>
            <a:pPr lvl="0"/>
            <a:r>
              <a:rPr lang="en-US" dirty="0"/>
              <a:t>Type cap-</a:t>
            </a:r>
            <a:r>
              <a:rPr lang="en-US" dirty="0" err="1"/>
              <a:t>tion</a:t>
            </a:r>
            <a:r>
              <a:rPr lang="en-US" dirty="0"/>
              <a:t> here | Remove if not needed</a:t>
            </a:r>
          </a:p>
        </p:txBody>
      </p:sp>
      <p:sp>
        <p:nvSpPr>
          <p:cNvPr id="6" name="Subtitle"/>
          <p:cNvSpPr>
            <a:spLocks noGrp="1"/>
          </p:cNvSpPr>
          <p:nvPr>
            <p:ph type="body" sz="quarter" idx="13" hasCustomPrompt="1"/>
          </p:nvPr>
        </p:nvSpPr>
        <p:spPr>
          <a:xfrm>
            <a:off x="495300" y="1118282"/>
            <a:ext cx="11315700" cy="492125"/>
          </a:xfrm>
        </p:spPr>
        <p:txBody>
          <a:bodyPr/>
          <a:lstStyle>
            <a:lvl1pPr>
              <a:defRPr sz="2600">
                <a:solidFill>
                  <a:schemeClr val="accent4"/>
                </a:solidFill>
              </a:defRPr>
            </a:lvl1pPr>
          </a:lstStyle>
          <a:p>
            <a:pPr lvl="0"/>
            <a:r>
              <a:rPr lang="en-US" dirty="0"/>
              <a:t>Use this space for one line subhead if needed | One line</a:t>
            </a:r>
          </a:p>
        </p:txBody>
      </p:sp>
      <p:sp>
        <p:nvSpPr>
          <p:cNvPr id="2" name="Title"/>
          <p:cNvSpPr>
            <a:spLocks noGrp="1"/>
          </p:cNvSpPr>
          <p:nvPr>
            <p:ph type="title" hasCustomPrompt="1"/>
          </p:nvPr>
        </p:nvSpPr>
        <p:spPr/>
        <p:txBody>
          <a:bodyPr/>
          <a:lstStyle>
            <a:lvl1pPr>
              <a:defRPr/>
            </a:lvl1pPr>
          </a:lstStyle>
          <a:p>
            <a:r>
              <a:rPr lang="en-US" dirty="0"/>
              <a:t>5 Photo | Type insightful headline in sentence case | One line</a:t>
            </a:r>
          </a:p>
        </p:txBody>
      </p:sp>
      <p:sp>
        <p:nvSpPr>
          <p:cNvPr id="23" name="Rectangle 22" hidden="1"/>
          <p:cNvSpPr/>
          <p:nvPr userDrawn="1">
            <p:custDataLst>
              <p:tags r:id="rId1"/>
            </p:custDataLst>
          </p:nvPr>
        </p:nvSpPr>
        <p:spPr>
          <a:xfrm>
            <a:off x="457200" y="1143000"/>
            <a:ext cx="11353800" cy="48499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24" name="Rectangle 23" hidden="1"/>
          <p:cNvSpPr/>
          <p:nvPr userDrawn="1">
            <p:custDataLst>
              <p:tags r:id="rId2"/>
            </p:custDataLst>
          </p:nvPr>
        </p:nvSpPr>
        <p:spPr>
          <a:xfrm>
            <a:off x="304800" y="6084051"/>
            <a:ext cx="2214664" cy="61787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25" name="Rectangle 24" hidden="1"/>
          <p:cNvSpPr/>
          <p:nvPr userDrawn="1">
            <p:custDataLst>
              <p:tags r:id="rId3"/>
            </p:custDataLst>
          </p:nvPr>
        </p:nvSpPr>
        <p:spPr>
          <a:xfrm>
            <a:off x="0" y="0"/>
            <a:ext cx="12191999" cy="41801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26" name="Rectangle 25" hidden="1"/>
          <p:cNvSpPr/>
          <p:nvPr userDrawn="1">
            <p:custDataLst>
              <p:tags r:id="rId4"/>
            </p:custDataLst>
          </p:nvPr>
        </p:nvSpPr>
        <p:spPr>
          <a:xfrm>
            <a:off x="5229225" y="6392987"/>
            <a:ext cx="6648450" cy="51073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3" name="Date Placeholder 2"/>
          <p:cNvSpPr>
            <a:spLocks noGrp="1"/>
          </p:cNvSpPr>
          <p:nvPr>
            <p:ph type="dt" sz="half" idx="31"/>
          </p:nvPr>
        </p:nvSpPr>
        <p:spPr/>
        <p:txBody>
          <a:bodyPr/>
          <a:lstStyle/>
          <a:p>
            <a:fld id="{4627412A-143D-47A5-B380-3FDF5A161129}" type="datetime1">
              <a:rPr lang="en-US" smtClean="0"/>
              <a:t>11/21/2019</a:t>
            </a:fld>
            <a:endParaRPr lang="en-US" dirty="0"/>
          </a:p>
        </p:txBody>
      </p:sp>
      <p:sp>
        <p:nvSpPr>
          <p:cNvPr id="5" name="Footer Placeholder 4"/>
          <p:cNvSpPr>
            <a:spLocks noGrp="1"/>
          </p:cNvSpPr>
          <p:nvPr>
            <p:ph type="ftr" sz="quarter" idx="32"/>
          </p:nvPr>
        </p:nvSpPr>
        <p:spPr/>
        <p:txBody>
          <a:bodyPr/>
          <a:lstStyle/>
          <a:p>
            <a:pPr algn="r"/>
            <a:r>
              <a:rPr lang="en-US" smtClean="0"/>
              <a:t>© 2019 Optum, Inc. All rights reserved. Confidential property of Optum. Do not distribute or reproduce without express permission from Optum.</a:t>
            </a:r>
            <a:endParaRPr lang="en-US"/>
          </a:p>
        </p:txBody>
      </p:sp>
      <p:sp>
        <p:nvSpPr>
          <p:cNvPr id="11" name="Slide Number Placeholder 10"/>
          <p:cNvSpPr>
            <a:spLocks noGrp="1"/>
          </p:cNvSpPr>
          <p:nvPr>
            <p:ph type="sldNum" sz="quarter" idx="33"/>
          </p:nvPr>
        </p:nvSpPr>
        <p:spPr/>
        <p:txBody>
          <a:bodyPr/>
          <a:lstStyle/>
          <a:p>
            <a:fld id="{901F1369-4AEB-4520-96C0-9F78886180C1}" type="slidenum">
              <a:rPr lang="en-US" smtClean="0"/>
              <a:pPr/>
              <a:t>‹#›</a:t>
            </a:fld>
            <a:endParaRPr lang="en-US" dirty="0"/>
          </a:p>
        </p:txBody>
      </p:sp>
    </p:spTree>
    <p:extLst>
      <p:ext uri="{BB962C8B-B14F-4D97-AF65-F5344CB8AC3E}">
        <p14:creationId xmlns:p14="http://schemas.microsoft.com/office/powerpoint/2010/main" val="1039118491"/>
      </p:ext>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5 Column Icon">
    <p:spTree>
      <p:nvGrpSpPr>
        <p:cNvPr id="1" name=""/>
        <p:cNvGrpSpPr/>
        <p:nvPr/>
      </p:nvGrpSpPr>
      <p:grpSpPr>
        <a:xfrm>
          <a:off x="0" y="0"/>
          <a:ext cx="0" cy="0"/>
          <a:chOff x="0" y="0"/>
          <a:chExt cx="0" cy="0"/>
        </a:xfrm>
      </p:grpSpPr>
      <p:sp>
        <p:nvSpPr>
          <p:cNvPr id="20" name="Text 5"/>
          <p:cNvSpPr>
            <a:spLocks noGrp="1"/>
          </p:cNvSpPr>
          <p:nvPr>
            <p:ph type="body" sz="quarter" idx="23" hasCustomPrompt="1"/>
          </p:nvPr>
        </p:nvSpPr>
        <p:spPr>
          <a:xfrm>
            <a:off x="9637486" y="3799114"/>
            <a:ext cx="2194560" cy="2106386"/>
          </a:xfrm>
          <a:solidFill>
            <a:srgbClr val="EAEAEA"/>
          </a:solidFill>
        </p:spPr>
        <p:txBody>
          <a:bodyPr lIns="137160" tIns="91440" rIns="137160" bIns="91440" anchor="t"/>
          <a:lstStyle>
            <a:lvl1pPr marL="0" indent="0" algn="l">
              <a:lnSpc>
                <a:spcPct val="90000"/>
              </a:lnSpc>
              <a:spcBef>
                <a:spcPts val="0"/>
              </a:spcBef>
              <a:spcAft>
                <a:spcPts val="1200"/>
              </a:spcAft>
              <a:buFont typeface="Arial" panose="020B0604020202020204" pitchFamily="34" charset="0"/>
              <a:buNone/>
              <a:defRPr sz="1800">
                <a:solidFill>
                  <a:schemeClr val="tx1"/>
                </a:solidFill>
              </a:defRPr>
            </a:lvl1pPr>
            <a:lvl2pPr>
              <a:defRPr sz="1600"/>
            </a:lvl2pPr>
          </a:lstStyle>
          <a:p>
            <a:pPr lvl="0"/>
            <a:r>
              <a:rPr lang="en-US" dirty="0"/>
              <a:t>Header</a:t>
            </a:r>
          </a:p>
          <a:p>
            <a:pPr lvl="1"/>
            <a:r>
              <a:rPr lang="en-US" dirty="0"/>
              <a:t>Text – add bullet if needed</a:t>
            </a:r>
          </a:p>
        </p:txBody>
      </p:sp>
      <p:sp>
        <p:nvSpPr>
          <p:cNvPr id="30" name="Header 5"/>
          <p:cNvSpPr>
            <a:spLocks noGrp="1"/>
          </p:cNvSpPr>
          <p:nvPr>
            <p:ph type="body" sz="quarter" idx="18" hasCustomPrompt="1"/>
          </p:nvPr>
        </p:nvSpPr>
        <p:spPr>
          <a:xfrm>
            <a:off x="9637486" y="1828798"/>
            <a:ext cx="2194560" cy="1970316"/>
          </a:xfrm>
          <a:solidFill>
            <a:srgbClr val="A22B38"/>
          </a:solidFill>
        </p:spPr>
        <p:txBody>
          <a:bodyPr lIns="137160" tIns="45720" rIns="137160" bIns="45720" anchor="ctr"/>
          <a:lstStyle>
            <a:lvl1pPr marL="285750" indent="-285750" algn="ctr">
              <a:lnSpc>
                <a:spcPct val="90000"/>
              </a:lnSpc>
              <a:spcBef>
                <a:spcPts val="0"/>
              </a:spcBef>
              <a:spcAft>
                <a:spcPts val="0"/>
              </a:spcAft>
              <a:defRPr lang="en-US" sz="1600" kern="1200" dirty="0">
                <a:solidFill>
                  <a:schemeClr val="bg1"/>
                </a:solidFill>
                <a:latin typeface="+mn-lt"/>
                <a:ea typeface="+mn-ea"/>
                <a:cs typeface="+mn-cs"/>
              </a:defRPr>
            </a:lvl1pPr>
          </a:lstStyle>
          <a:p>
            <a:pPr marL="0" lvl="0" indent="0" algn="ctr" defTabSz="685800" rtl="0" eaLnBrk="1" latinLnBrk="0" hangingPunct="1">
              <a:lnSpc>
                <a:spcPct val="90000"/>
              </a:lnSpc>
              <a:spcBef>
                <a:spcPts val="0"/>
              </a:spcBef>
              <a:spcAft>
                <a:spcPts val="0"/>
              </a:spcAft>
              <a:buFont typeface="Arial" panose="020B0604020202020204" pitchFamily="34" charset="0"/>
              <a:buChar char="​"/>
            </a:pPr>
            <a:r>
              <a:rPr lang="en-US" dirty="0"/>
              <a:t>[Place icon here. To  remove text, place cursor then hit space bar.]</a:t>
            </a:r>
          </a:p>
        </p:txBody>
      </p:sp>
      <p:sp>
        <p:nvSpPr>
          <p:cNvPr id="19" name="Text 4"/>
          <p:cNvSpPr>
            <a:spLocks noGrp="1"/>
          </p:cNvSpPr>
          <p:nvPr>
            <p:ph type="body" sz="quarter" idx="22" hasCustomPrompt="1"/>
          </p:nvPr>
        </p:nvSpPr>
        <p:spPr>
          <a:xfrm>
            <a:off x="7351941" y="3799114"/>
            <a:ext cx="2194560" cy="2106386"/>
          </a:xfrm>
          <a:solidFill>
            <a:srgbClr val="EAEAEA"/>
          </a:solidFill>
        </p:spPr>
        <p:txBody>
          <a:bodyPr lIns="137160" tIns="91440" rIns="137160" bIns="91440" anchor="t"/>
          <a:lstStyle>
            <a:lvl1pPr marL="0" indent="0" algn="l">
              <a:lnSpc>
                <a:spcPct val="90000"/>
              </a:lnSpc>
              <a:spcBef>
                <a:spcPts val="0"/>
              </a:spcBef>
              <a:spcAft>
                <a:spcPts val="1200"/>
              </a:spcAft>
              <a:buFont typeface="Arial" panose="020B0604020202020204" pitchFamily="34" charset="0"/>
              <a:buNone/>
              <a:defRPr sz="1800">
                <a:solidFill>
                  <a:schemeClr val="tx1"/>
                </a:solidFill>
              </a:defRPr>
            </a:lvl1pPr>
            <a:lvl2pPr>
              <a:defRPr sz="1600"/>
            </a:lvl2pPr>
          </a:lstStyle>
          <a:p>
            <a:pPr lvl="0"/>
            <a:r>
              <a:rPr lang="en-US" dirty="0"/>
              <a:t>Header</a:t>
            </a:r>
          </a:p>
          <a:p>
            <a:pPr lvl="1"/>
            <a:r>
              <a:rPr lang="en-US" dirty="0"/>
              <a:t>Text – add bullet if needed</a:t>
            </a:r>
          </a:p>
        </p:txBody>
      </p:sp>
      <p:sp>
        <p:nvSpPr>
          <p:cNvPr id="29" name="Header 4"/>
          <p:cNvSpPr>
            <a:spLocks noGrp="1"/>
          </p:cNvSpPr>
          <p:nvPr>
            <p:ph type="body" sz="quarter" idx="17" hasCustomPrompt="1"/>
          </p:nvPr>
        </p:nvSpPr>
        <p:spPr>
          <a:xfrm>
            <a:off x="7351941" y="1828798"/>
            <a:ext cx="2194560" cy="1970316"/>
          </a:xfrm>
          <a:solidFill>
            <a:schemeClr val="accent1"/>
          </a:solidFill>
        </p:spPr>
        <p:txBody>
          <a:bodyPr lIns="137160" tIns="45720" rIns="137160" bIns="45720" anchor="ctr"/>
          <a:lstStyle>
            <a:lvl1pPr marL="285750" indent="-285750" algn="ctr">
              <a:lnSpc>
                <a:spcPct val="90000"/>
              </a:lnSpc>
              <a:spcBef>
                <a:spcPts val="0"/>
              </a:spcBef>
              <a:spcAft>
                <a:spcPts val="0"/>
              </a:spcAft>
              <a:defRPr lang="en-US" sz="1600" kern="1200" dirty="0">
                <a:solidFill>
                  <a:schemeClr val="bg1"/>
                </a:solidFill>
                <a:latin typeface="+mn-lt"/>
                <a:ea typeface="+mn-ea"/>
                <a:cs typeface="+mn-cs"/>
              </a:defRPr>
            </a:lvl1pPr>
          </a:lstStyle>
          <a:p>
            <a:pPr marL="0" lvl="0" indent="0" algn="ctr" defTabSz="685800" rtl="0" eaLnBrk="1" latinLnBrk="0" hangingPunct="1">
              <a:lnSpc>
                <a:spcPct val="90000"/>
              </a:lnSpc>
              <a:spcBef>
                <a:spcPts val="0"/>
              </a:spcBef>
              <a:spcAft>
                <a:spcPts val="0"/>
              </a:spcAft>
              <a:buFont typeface="Arial" panose="020B0604020202020204" pitchFamily="34" charset="0"/>
              <a:buChar char="​"/>
            </a:pPr>
            <a:r>
              <a:rPr lang="en-US" dirty="0"/>
              <a:t>[Place icon here. To  remove text, place cursor then hit space bar.]</a:t>
            </a:r>
          </a:p>
        </p:txBody>
      </p:sp>
      <p:sp>
        <p:nvSpPr>
          <p:cNvPr id="18" name="Text 3"/>
          <p:cNvSpPr>
            <a:spLocks noGrp="1"/>
          </p:cNvSpPr>
          <p:nvPr>
            <p:ph type="body" sz="quarter" idx="21" hasCustomPrompt="1"/>
          </p:nvPr>
        </p:nvSpPr>
        <p:spPr>
          <a:xfrm>
            <a:off x="5066394" y="3799114"/>
            <a:ext cx="2194560" cy="2106386"/>
          </a:xfrm>
          <a:solidFill>
            <a:srgbClr val="EAEAEA"/>
          </a:solidFill>
        </p:spPr>
        <p:txBody>
          <a:bodyPr lIns="137160" tIns="91440" rIns="137160" bIns="91440" anchor="t"/>
          <a:lstStyle>
            <a:lvl1pPr marL="0" indent="0" algn="l">
              <a:lnSpc>
                <a:spcPct val="90000"/>
              </a:lnSpc>
              <a:spcBef>
                <a:spcPts val="0"/>
              </a:spcBef>
              <a:spcAft>
                <a:spcPts val="1200"/>
              </a:spcAft>
              <a:buFont typeface="Arial" panose="020B0604020202020204" pitchFamily="34" charset="0"/>
              <a:buNone/>
              <a:defRPr sz="1800">
                <a:solidFill>
                  <a:schemeClr val="tx1"/>
                </a:solidFill>
              </a:defRPr>
            </a:lvl1pPr>
            <a:lvl2pPr>
              <a:defRPr sz="1600"/>
            </a:lvl2pPr>
          </a:lstStyle>
          <a:p>
            <a:pPr lvl="0"/>
            <a:r>
              <a:rPr lang="en-US" dirty="0"/>
              <a:t>Header</a:t>
            </a:r>
          </a:p>
          <a:p>
            <a:pPr lvl="1"/>
            <a:r>
              <a:rPr lang="en-US" dirty="0"/>
              <a:t>Text – add bullet if needed</a:t>
            </a:r>
          </a:p>
        </p:txBody>
      </p:sp>
      <p:sp>
        <p:nvSpPr>
          <p:cNvPr id="28" name="Header 3"/>
          <p:cNvSpPr>
            <a:spLocks noGrp="1"/>
          </p:cNvSpPr>
          <p:nvPr>
            <p:ph type="body" sz="quarter" idx="16" hasCustomPrompt="1"/>
          </p:nvPr>
        </p:nvSpPr>
        <p:spPr>
          <a:xfrm>
            <a:off x="5066394" y="1828798"/>
            <a:ext cx="2194560" cy="1970316"/>
          </a:xfrm>
          <a:solidFill>
            <a:schemeClr val="accent4"/>
          </a:solidFill>
        </p:spPr>
        <p:txBody>
          <a:bodyPr lIns="137160" tIns="45720" rIns="137160" bIns="45720" anchor="ctr"/>
          <a:lstStyle>
            <a:lvl1pPr marL="285750" indent="-285750" algn="ctr">
              <a:lnSpc>
                <a:spcPct val="90000"/>
              </a:lnSpc>
              <a:spcBef>
                <a:spcPts val="0"/>
              </a:spcBef>
              <a:spcAft>
                <a:spcPts val="0"/>
              </a:spcAft>
              <a:defRPr lang="en-US" sz="1600" kern="1200" dirty="0">
                <a:solidFill>
                  <a:schemeClr val="bg1"/>
                </a:solidFill>
                <a:latin typeface="+mn-lt"/>
                <a:ea typeface="+mn-ea"/>
                <a:cs typeface="+mn-cs"/>
              </a:defRPr>
            </a:lvl1pPr>
          </a:lstStyle>
          <a:p>
            <a:pPr marL="0" lvl="0" indent="0" algn="ctr" defTabSz="685800" rtl="0" eaLnBrk="1" latinLnBrk="0" hangingPunct="1">
              <a:lnSpc>
                <a:spcPct val="90000"/>
              </a:lnSpc>
              <a:spcBef>
                <a:spcPts val="0"/>
              </a:spcBef>
              <a:spcAft>
                <a:spcPts val="0"/>
              </a:spcAft>
              <a:buFont typeface="Arial" panose="020B0604020202020204" pitchFamily="34" charset="0"/>
              <a:buChar char="​"/>
            </a:pPr>
            <a:r>
              <a:rPr lang="en-US" dirty="0"/>
              <a:t>[Place icon here. To  remove text, place cursor then hit space bar.]</a:t>
            </a:r>
          </a:p>
        </p:txBody>
      </p:sp>
      <p:sp>
        <p:nvSpPr>
          <p:cNvPr id="17" name="Text 2"/>
          <p:cNvSpPr>
            <a:spLocks noGrp="1"/>
          </p:cNvSpPr>
          <p:nvPr>
            <p:ph type="body" sz="quarter" idx="20" hasCustomPrompt="1"/>
          </p:nvPr>
        </p:nvSpPr>
        <p:spPr>
          <a:xfrm>
            <a:off x="2780844" y="3799114"/>
            <a:ext cx="2194563" cy="2106386"/>
          </a:xfrm>
          <a:solidFill>
            <a:srgbClr val="EAEAEA"/>
          </a:solidFill>
        </p:spPr>
        <p:txBody>
          <a:bodyPr lIns="137160" tIns="91440" rIns="137160" bIns="91440" anchor="t"/>
          <a:lstStyle>
            <a:lvl1pPr marL="0" indent="0" algn="l">
              <a:lnSpc>
                <a:spcPct val="90000"/>
              </a:lnSpc>
              <a:spcBef>
                <a:spcPts val="0"/>
              </a:spcBef>
              <a:spcAft>
                <a:spcPts val="1200"/>
              </a:spcAft>
              <a:buFont typeface="Arial" panose="020B0604020202020204" pitchFamily="34" charset="0"/>
              <a:buNone/>
              <a:defRPr sz="1800">
                <a:solidFill>
                  <a:schemeClr val="tx1"/>
                </a:solidFill>
              </a:defRPr>
            </a:lvl1pPr>
            <a:lvl2pPr>
              <a:defRPr sz="1600"/>
            </a:lvl2pPr>
          </a:lstStyle>
          <a:p>
            <a:pPr lvl="0"/>
            <a:r>
              <a:rPr lang="en-US" dirty="0"/>
              <a:t>Header</a:t>
            </a:r>
          </a:p>
          <a:p>
            <a:pPr lvl="1"/>
            <a:r>
              <a:rPr lang="en-US" dirty="0"/>
              <a:t>Text – add bullet if needed</a:t>
            </a:r>
          </a:p>
        </p:txBody>
      </p:sp>
      <p:sp>
        <p:nvSpPr>
          <p:cNvPr id="27" name="Header 2"/>
          <p:cNvSpPr>
            <a:spLocks noGrp="1"/>
          </p:cNvSpPr>
          <p:nvPr>
            <p:ph type="body" sz="quarter" idx="15" hasCustomPrompt="1"/>
          </p:nvPr>
        </p:nvSpPr>
        <p:spPr>
          <a:xfrm>
            <a:off x="2780847" y="1828798"/>
            <a:ext cx="2194560" cy="1970316"/>
          </a:xfrm>
          <a:solidFill>
            <a:schemeClr val="accent2"/>
          </a:solidFill>
        </p:spPr>
        <p:txBody>
          <a:bodyPr lIns="137160" tIns="45720" rIns="137160" bIns="45720" anchor="ctr"/>
          <a:lstStyle>
            <a:lvl1pPr marL="285750" indent="-285750" algn="ctr">
              <a:lnSpc>
                <a:spcPct val="90000"/>
              </a:lnSpc>
              <a:spcBef>
                <a:spcPts val="0"/>
              </a:spcBef>
              <a:spcAft>
                <a:spcPts val="0"/>
              </a:spcAft>
              <a:defRPr lang="en-US" sz="1600" kern="1200" dirty="0">
                <a:solidFill>
                  <a:schemeClr val="bg1"/>
                </a:solidFill>
                <a:latin typeface="+mn-lt"/>
                <a:ea typeface="+mn-ea"/>
                <a:cs typeface="+mn-cs"/>
              </a:defRPr>
            </a:lvl1pPr>
          </a:lstStyle>
          <a:p>
            <a:pPr marL="0" lvl="0" indent="0" algn="ctr" defTabSz="685800" rtl="0" eaLnBrk="1" latinLnBrk="0" hangingPunct="1">
              <a:lnSpc>
                <a:spcPct val="90000"/>
              </a:lnSpc>
              <a:spcBef>
                <a:spcPts val="0"/>
              </a:spcBef>
              <a:spcAft>
                <a:spcPts val="0"/>
              </a:spcAft>
              <a:buFont typeface="Arial" panose="020B0604020202020204" pitchFamily="34" charset="0"/>
              <a:buChar char="​"/>
            </a:pPr>
            <a:r>
              <a:rPr lang="en-US" dirty="0"/>
              <a:t>[Place icon here. To  remove text, place cursor then hit space bar.]</a:t>
            </a:r>
          </a:p>
        </p:txBody>
      </p:sp>
      <p:sp>
        <p:nvSpPr>
          <p:cNvPr id="31" name="Text 1"/>
          <p:cNvSpPr>
            <a:spLocks noGrp="1"/>
          </p:cNvSpPr>
          <p:nvPr>
            <p:ph type="body" sz="quarter" idx="19" hasCustomPrompt="1"/>
          </p:nvPr>
        </p:nvSpPr>
        <p:spPr>
          <a:xfrm>
            <a:off x="495300" y="3799114"/>
            <a:ext cx="2194560" cy="2106386"/>
          </a:xfrm>
          <a:solidFill>
            <a:srgbClr val="EAEAEA"/>
          </a:solidFill>
        </p:spPr>
        <p:txBody>
          <a:bodyPr lIns="137160" tIns="91440" rIns="137160" bIns="91440" anchor="t"/>
          <a:lstStyle>
            <a:lvl1pPr marL="0" indent="0" algn="l">
              <a:lnSpc>
                <a:spcPct val="90000"/>
              </a:lnSpc>
              <a:spcBef>
                <a:spcPts val="0"/>
              </a:spcBef>
              <a:spcAft>
                <a:spcPts val="1200"/>
              </a:spcAft>
              <a:buFont typeface="Arial" panose="020B0604020202020204" pitchFamily="34" charset="0"/>
              <a:buNone/>
              <a:defRPr sz="1800">
                <a:solidFill>
                  <a:schemeClr val="tx1"/>
                </a:solidFill>
              </a:defRPr>
            </a:lvl1pPr>
            <a:lvl2pPr>
              <a:defRPr sz="1600"/>
            </a:lvl2pPr>
          </a:lstStyle>
          <a:p>
            <a:pPr lvl="0"/>
            <a:r>
              <a:rPr lang="en-US" dirty="0"/>
              <a:t>Header</a:t>
            </a:r>
          </a:p>
          <a:p>
            <a:pPr lvl="1"/>
            <a:r>
              <a:rPr lang="en-US" dirty="0"/>
              <a:t>Text – add bullet if needed</a:t>
            </a:r>
          </a:p>
        </p:txBody>
      </p:sp>
      <p:sp>
        <p:nvSpPr>
          <p:cNvPr id="8" name="Header 1"/>
          <p:cNvSpPr>
            <a:spLocks noGrp="1"/>
          </p:cNvSpPr>
          <p:nvPr>
            <p:ph type="body" sz="quarter" idx="14" hasCustomPrompt="1"/>
          </p:nvPr>
        </p:nvSpPr>
        <p:spPr>
          <a:xfrm>
            <a:off x="495300" y="1828797"/>
            <a:ext cx="2194560" cy="1970316"/>
          </a:xfrm>
          <a:solidFill>
            <a:schemeClr val="tx2"/>
          </a:solidFill>
        </p:spPr>
        <p:txBody>
          <a:bodyPr lIns="137160" tIns="45720" rIns="137160" bIns="45720" anchor="ctr"/>
          <a:lstStyle>
            <a:lvl1pPr marL="171450" indent="-171450" algn="ctr">
              <a:lnSpc>
                <a:spcPct val="90000"/>
              </a:lnSpc>
              <a:spcBef>
                <a:spcPts val="0"/>
              </a:spcBef>
              <a:spcAft>
                <a:spcPts val="0"/>
              </a:spcAft>
              <a:defRPr lang="en-US" sz="1600" kern="1200" dirty="0">
                <a:solidFill>
                  <a:schemeClr val="bg1"/>
                </a:solidFill>
                <a:latin typeface="+mn-lt"/>
                <a:ea typeface="+mn-ea"/>
                <a:cs typeface="+mn-cs"/>
              </a:defRPr>
            </a:lvl1pPr>
          </a:lstStyle>
          <a:p>
            <a:pPr marL="0" lvl="0" indent="0" algn="ctr" defTabSz="685800" rtl="0" eaLnBrk="1" latinLnBrk="0" hangingPunct="1">
              <a:lnSpc>
                <a:spcPct val="90000"/>
              </a:lnSpc>
              <a:spcBef>
                <a:spcPts val="0"/>
              </a:spcBef>
              <a:spcAft>
                <a:spcPts val="0"/>
              </a:spcAft>
              <a:buFont typeface="Arial" panose="020B0604020202020204" pitchFamily="34" charset="0"/>
              <a:buChar char="​"/>
            </a:pPr>
            <a:r>
              <a:rPr lang="en-US" dirty="0"/>
              <a:t>[Place icon here. To  remove text, place cursor then hit space bar.]</a:t>
            </a:r>
          </a:p>
        </p:txBody>
      </p:sp>
      <p:sp>
        <p:nvSpPr>
          <p:cNvPr id="6" name="Subtitle"/>
          <p:cNvSpPr>
            <a:spLocks noGrp="1"/>
          </p:cNvSpPr>
          <p:nvPr>
            <p:ph type="body" sz="quarter" idx="13" hasCustomPrompt="1"/>
          </p:nvPr>
        </p:nvSpPr>
        <p:spPr>
          <a:xfrm>
            <a:off x="495300" y="1118282"/>
            <a:ext cx="11315700" cy="492125"/>
          </a:xfrm>
        </p:spPr>
        <p:txBody>
          <a:bodyPr/>
          <a:lstStyle>
            <a:lvl1pPr>
              <a:defRPr sz="2600">
                <a:solidFill>
                  <a:schemeClr val="accent4"/>
                </a:solidFill>
              </a:defRPr>
            </a:lvl1pPr>
          </a:lstStyle>
          <a:p>
            <a:pPr lvl="0"/>
            <a:r>
              <a:rPr lang="en-US" dirty="0"/>
              <a:t>Use this space for one line subhead if needed | One line</a:t>
            </a:r>
          </a:p>
        </p:txBody>
      </p:sp>
      <p:sp>
        <p:nvSpPr>
          <p:cNvPr id="2" name="Title"/>
          <p:cNvSpPr>
            <a:spLocks noGrp="1"/>
          </p:cNvSpPr>
          <p:nvPr>
            <p:ph type="title" hasCustomPrompt="1"/>
          </p:nvPr>
        </p:nvSpPr>
        <p:spPr/>
        <p:txBody>
          <a:bodyPr/>
          <a:lstStyle>
            <a:lvl1pPr>
              <a:defRPr/>
            </a:lvl1pPr>
          </a:lstStyle>
          <a:p>
            <a:r>
              <a:rPr lang="en-US" dirty="0"/>
              <a:t>5 Column icon | Type insightful headline in sentence case | 1 line</a:t>
            </a:r>
          </a:p>
        </p:txBody>
      </p:sp>
      <p:sp>
        <p:nvSpPr>
          <p:cNvPr id="21" name="Rectangle 20" hidden="1"/>
          <p:cNvSpPr/>
          <p:nvPr userDrawn="1">
            <p:custDataLst>
              <p:tags r:id="rId1"/>
            </p:custDataLst>
          </p:nvPr>
        </p:nvSpPr>
        <p:spPr>
          <a:xfrm>
            <a:off x="457200" y="1143000"/>
            <a:ext cx="11353800" cy="48499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22" name="Rectangle 21" hidden="1"/>
          <p:cNvSpPr/>
          <p:nvPr userDrawn="1">
            <p:custDataLst>
              <p:tags r:id="rId2"/>
            </p:custDataLst>
          </p:nvPr>
        </p:nvSpPr>
        <p:spPr>
          <a:xfrm>
            <a:off x="304800" y="6084051"/>
            <a:ext cx="2214664" cy="61787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23" name="Rectangle 22" hidden="1"/>
          <p:cNvSpPr/>
          <p:nvPr userDrawn="1">
            <p:custDataLst>
              <p:tags r:id="rId3"/>
            </p:custDataLst>
          </p:nvPr>
        </p:nvSpPr>
        <p:spPr>
          <a:xfrm>
            <a:off x="0" y="0"/>
            <a:ext cx="12191999" cy="41801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24" name="Rectangle 23" hidden="1"/>
          <p:cNvSpPr/>
          <p:nvPr userDrawn="1">
            <p:custDataLst>
              <p:tags r:id="rId4"/>
            </p:custDataLst>
          </p:nvPr>
        </p:nvSpPr>
        <p:spPr>
          <a:xfrm>
            <a:off x="5229225" y="6392987"/>
            <a:ext cx="6648450" cy="51073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3" name="Date Placeholder 2"/>
          <p:cNvSpPr>
            <a:spLocks noGrp="1"/>
          </p:cNvSpPr>
          <p:nvPr>
            <p:ph type="dt" sz="half" idx="24"/>
          </p:nvPr>
        </p:nvSpPr>
        <p:spPr/>
        <p:txBody>
          <a:bodyPr/>
          <a:lstStyle/>
          <a:p>
            <a:fld id="{5BB7F529-D531-4B00-935F-6FAE4D8C8E7A}" type="datetime1">
              <a:rPr lang="en-US" smtClean="0"/>
              <a:t>11/21/2019</a:t>
            </a:fld>
            <a:endParaRPr lang="en-US" dirty="0"/>
          </a:p>
        </p:txBody>
      </p:sp>
      <p:sp>
        <p:nvSpPr>
          <p:cNvPr id="5" name="Footer Placeholder 4"/>
          <p:cNvSpPr>
            <a:spLocks noGrp="1"/>
          </p:cNvSpPr>
          <p:nvPr>
            <p:ph type="ftr" sz="quarter" idx="25"/>
          </p:nvPr>
        </p:nvSpPr>
        <p:spPr/>
        <p:txBody>
          <a:bodyPr/>
          <a:lstStyle/>
          <a:p>
            <a:pPr algn="r"/>
            <a:r>
              <a:rPr lang="en-US" smtClean="0"/>
              <a:t>© 2019 Optum, Inc. All rights reserved. Confidential property of Optum. Do not distribute or reproduce without express permission from Optum.</a:t>
            </a:r>
            <a:endParaRPr lang="en-US"/>
          </a:p>
        </p:txBody>
      </p:sp>
      <p:sp>
        <p:nvSpPr>
          <p:cNvPr id="10" name="Slide Number Placeholder 9"/>
          <p:cNvSpPr>
            <a:spLocks noGrp="1"/>
          </p:cNvSpPr>
          <p:nvPr>
            <p:ph type="sldNum" sz="quarter" idx="26"/>
          </p:nvPr>
        </p:nvSpPr>
        <p:spPr/>
        <p:txBody>
          <a:bodyPr/>
          <a:lstStyle/>
          <a:p>
            <a:fld id="{901F1369-4AEB-4520-96C0-9F78886180C1}" type="slidenum">
              <a:rPr lang="en-US" smtClean="0"/>
              <a:pPr/>
              <a:t>‹#›</a:t>
            </a:fld>
            <a:endParaRPr lang="en-US" dirty="0"/>
          </a:p>
        </p:txBody>
      </p:sp>
    </p:spTree>
    <p:extLst>
      <p:ext uri="{BB962C8B-B14F-4D97-AF65-F5344CB8AC3E}">
        <p14:creationId xmlns:p14="http://schemas.microsoft.com/office/powerpoint/2010/main" val="3133439914"/>
      </p:ext>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3 Row Icon">
    <p:spTree>
      <p:nvGrpSpPr>
        <p:cNvPr id="1" name=""/>
        <p:cNvGrpSpPr/>
        <p:nvPr/>
      </p:nvGrpSpPr>
      <p:grpSpPr>
        <a:xfrm>
          <a:off x="0" y="0"/>
          <a:ext cx="0" cy="0"/>
          <a:chOff x="0" y="0"/>
          <a:chExt cx="0" cy="0"/>
        </a:xfrm>
      </p:grpSpPr>
      <p:sp>
        <p:nvSpPr>
          <p:cNvPr id="26" name="Text 3"/>
          <p:cNvSpPr>
            <a:spLocks noGrp="1"/>
          </p:cNvSpPr>
          <p:nvPr>
            <p:ph type="body" sz="quarter" idx="20" hasCustomPrompt="1"/>
          </p:nvPr>
        </p:nvSpPr>
        <p:spPr>
          <a:xfrm>
            <a:off x="2318204" y="4624161"/>
            <a:ext cx="9489168" cy="1280160"/>
          </a:xfrm>
        </p:spPr>
        <p:txBody>
          <a:bodyPr lIns="137160" tIns="91440" rIns="137160" bIns="91440"/>
          <a:lstStyle>
            <a:lvl1pPr>
              <a:defRPr sz="1800"/>
            </a:lvl1pPr>
            <a:lvl2pPr>
              <a:defRPr sz="1600"/>
            </a:lvl2pPr>
          </a:lstStyle>
          <a:p>
            <a:pPr lvl="0"/>
            <a:r>
              <a:rPr lang="en-US" dirty="0"/>
              <a:t>Level 1 text is 18 pt, hit return then Tab to get to level 2 – 16 pt gray</a:t>
            </a:r>
          </a:p>
          <a:p>
            <a:pPr lvl="1"/>
            <a:r>
              <a:rPr lang="en-US" dirty="0"/>
              <a:t>Second level</a:t>
            </a:r>
          </a:p>
        </p:txBody>
      </p:sp>
      <p:sp>
        <p:nvSpPr>
          <p:cNvPr id="29" name="Header 3"/>
          <p:cNvSpPr>
            <a:spLocks noGrp="1"/>
          </p:cNvSpPr>
          <p:nvPr>
            <p:ph type="body" sz="quarter" idx="17" hasCustomPrompt="1"/>
          </p:nvPr>
        </p:nvSpPr>
        <p:spPr>
          <a:xfrm>
            <a:off x="495300" y="4586060"/>
            <a:ext cx="1697450" cy="1307592"/>
          </a:xfrm>
          <a:solidFill>
            <a:schemeClr val="accent4"/>
          </a:solidFill>
        </p:spPr>
        <p:txBody>
          <a:bodyPr lIns="137160" tIns="45720" rIns="137160" bIns="45720" anchor="ctr"/>
          <a:lstStyle>
            <a:lvl1pPr marL="285750" indent="-285750" algn="l">
              <a:lnSpc>
                <a:spcPct val="90000"/>
              </a:lnSpc>
              <a:spcBef>
                <a:spcPts val="0"/>
              </a:spcBef>
              <a:spcAft>
                <a:spcPts val="0"/>
              </a:spcAft>
              <a:defRPr lang="en-US" sz="1400" kern="1200" dirty="0">
                <a:solidFill>
                  <a:schemeClr val="bg1"/>
                </a:solidFill>
                <a:latin typeface="+mn-lt"/>
                <a:ea typeface="+mn-ea"/>
                <a:cs typeface="+mn-cs"/>
              </a:defRPr>
            </a:lvl1pPr>
          </a:lstStyle>
          <a:p>
            <a:pPr marL="0" lvl="0" indent="0" algn="ctr" defTabSz="685800" rtl="0" eaLnBrk="1" latinLnBrk="0" hangingPunct="1">
              <a:lnSpc>
                <a:spcPct val="90000"/>
              </a:lnSpc>
              <a:spcBef>
                <a:spcPts val="0"/>
              </a:spcBef>
              <a:spcAft>
                <a:spcPts val="0"/>
              </a:spcAft>
              <a:buFont typeface="Arial" panose="020B0604020202020204" pitchFamily="34" charset="0"/>
              <a:buChar char="​"/>
            </a:pPr>
            <a:r>
              <a:rPr lang="en-US" dirty="0"/>
              <a:t>[place icon here. To  remove text, place cursor then hit space bar]</a:t>
            </a:r>
          </a:p>
        </p:txBody>
      </p:sp>
      <p:sp>
        <p:nvSpPr>
          <p:cNvPr id="25" name="Text 2"/>
          <p:cNvSpPr>
            <a:spLocks noGrp="1"/>
          </p:cNvSpPr>
          <p:nvPr>
            <p:ph type="body" sz="quarter" idx="19" hasCustomPrompt="1"/>
          </p:nvPr>
        </p:nvSpPr>
        <p:spPr>
          <a:xfrm>
            <a:off x="2318204" y="3242808"/>
            <a:ext cx="9489168" cy="1280160"/>
          </a:xfrm>
        </p:spPr>
        <p:txBody>
          <a:bodyPr lIns="137160" tIns="91440" rIns="137160" bIns="91440"/>
          <a:lstStyle>
            <a:lvl1pPr>
              <a:defRPr sz="1800"/>
            </a:lvl1pPr>
            <a:lvl2pPr>
              <a:defRPr sz="1600"/>
            </a:lvl2pPr>
          </a:lstStyle>
          <a:p>
            <a:pPr lvl="0"/>
            <a:r>
              <a:rPr lang="en-US" dirty="0"/>
              <a:t>Level 1 text is 18 pt, hit return then Tab to get to level 2 – 16 pt gray</a:t>
            </a:r>
          </a:p>
          <a:p>
            <a:pPr lvl="1"/>
            <a:r>
              <a:rPr lang="en-US" dirty="0"/>
              <a:t>Second level</a:t>
            </a:r>
          </a:p>
        </p:txBody>
      </p:sp>
      <p:sp>
        <p:nvSpPr>
          <p:cNvPr id="28" name="Header 2"/>
          <p:cNvSpPr>
            <a:spLocks noGrp="1"/>
          </p:cNvSpPr>
          <p:nvPr>
            <p:ph type="body" sz="quarter" idx="16" hasCustomPrompt="1"/>
          </p:nvPr>
        </p:nvSpPr>
        <p:spPr>
          <a:xfrm>
            <a:off x="495300" y="3223758"/>
            <a:ext cx="1697450" cy="1307592"/>
          </a:xfrm>
          <a:solidFill>
            <a:schemeClr val="accent2"/>
          </a:solidFill>
        </p:spPr>
        <p:txBody>
          <a:bodyPr lIns="137160" tIns="45720" rIns="137160" bIns="45720" anchor="ctr"/>
          <a:lstStyle>
            <a:lvl1pPr marL="285750" indent="-285750" algn="l">
              <a:lnSpc>
                <a:spcPct val="90000"/>
              </a:lnSpc>
              <a:spcBef>
                <a:spcPts val="0"/>
              </a:spcBef>
              <a:spcAft>
                <a:spcPts val="0"/>
              </a:spcAft>
              <a:defRPr lang="en-US" sz="1400" kern="1200" dirty="0">
                <a:solidFill>
                  <a:schemeClr val="bg1"/>
                </a:solidFill>
                <a:latin typeface="+mn-lt"/>
                <a:ea typeface="+mn-ea"/>
                <a:cs typeface="+mn-cs"/>
              </a:defRPr>
            </a:lvl1pPr>
          </a:lstStyle>
          <a:p>
            <a:pPr marL="0" lvl="0" indent="0" algn="ctr" defTabSz="685800" rtl="0" eaLnBrk="1" latinLnBrk="0" hangingPunct="1">
              <a:lnSpc>
                <a:spcPct val="90000"/>
              </a:lnSpc>
              <a:spcBef>
                <a:spcPts val="0"/>
              </a:spcBef>
              <a:spcAft>
                <a:spcPts val="0"/>
              </a:spcAft>
              <a:buFont typeface="Arial" panose="020B0604020202020204" pitchFamily="34" charset="0"/>
              <a:buChar char="​"/>
            </a:pPr>
            <a:r>
              <a:rPr lang="en-US" dirty="0"/>
              <a:t>[place icon here. To  remove text, place cursor then hit space bar]</a:t>
            </a:r>
          </a:p>
        </p:txBody>
      </p:sp>
      <p:sp>
        <p:nvSpPr>
          <p:cNvPr id="9" name="Text 1"/>
          <p:cNvSpPr>
            <a:spLocks noGrp="1"/>
          </p:cNvSpPr>
          <p:nvPr>
            <p:ph type="body" sz="quarter" idx="18" hasCustomPrompt="1"/>
          </p:nvPr>
        </p:nvSpPr>
        <p:spPr>
          <a:xfrm>
            <a:off x="2318204" y="1861456"/>
            <a:ext cx="9489168" cy="1280160"/>
          </a:xfrm>
        </p:spPr>
        <p:txBody>
          <a:bodyPr lIns="137160" tIns="91440" rIns="137160" bIns="91440"/>
          <a:lstStyle>
            <a:lvl1pPr>
              <a:defRPr sz="1800"/>
            </a:lvl1pPr>
            <a:lvl2pPr>
              <a:defRPr sz="1600"/>
            </a:lvl2pPr>
          </a:lstStyle>
          <a:p>
            <a:pPr lvl="0"/>
            <a:r>
              <a:rPr lang="en-US" dirty="0"/>
              <a:t>Level 1 text is 18 pt, hit return then Tab to get to level 2 – 16 pt gray</a:t>
            </a:r>
          </a:p>
          <a:p>
            <a:pPr lvl="1"/>
            <a:r>
              <a:rPr lang="en-US" dirty="0"/>
              <a:t>Second level</a:t>
            </a:r>
          </a:p>
        </p:txBody>
      </p:sp>
      <p:sp>
        <p:nvSpPr>
          <p:cNvPr id="8" name="Header 1"/>
          <p:cNvSpPr>
            <a:spLocks noGrp="1"/>
          </p:cNvSpPr>
          <p:nvPr>
            <p:ph type="body" sz="quarter" idx="14" hasCustomPrompt="1"/>
          </p:nvPr>
        </p:nvSpPr>
        <p:spPr>
          <a:xfrm>
            <a:off x="495300" y="1861456"/>
            <a:ext cx="1697450" cy="1307592"/>
          </a:xfrm>
          <a:solidFill>
            <a:schemeClr val="tx2"/>
          </a:solidFill>
        </p:spPr>
        <p:txBody>
          <a:bodyPr lIns="137160" tIns="45720" rIns="137160" bIns="45720" anchor="ctr"/>
          <a:lstStyle>
            <a:lvl1pPr marL="285750" indent="-285750" algn="l">
              <a:lnSpc>
                <a:spcPct val="90000"/>
              </a:lnSpc>
              <a:spcBef>
                <a:spcPts val="0"/>
              </a:spcBef>
              <a:spcAft>
                <a:spcPts val="0"/>
              </a:spcAft>
              <a:defRPr lang="en-US" sz="1400" kern="1200" dirty="0">
                <a:solidFill>
                  <a:schemeClr val="bg1"/>
                </a:solidFill>
                <a:latin typeface="+mn-lt"/>
                <a:ea typeface="+mn-ea"/>
                <a:cs typeface="+mn-cs"/>
              </a:defRPr>
            </a:lvl1pPr>
          </a:lstStyle>
          <a:p>
            <a:pPr marL="0" lvl="0" indent="0" algn="ctr" defTabSz="685800" rtl="0" eaLnBrk="1" latinLnBrk="0" hangingPunct="1">
              <a:lnSpc>
                <a:spcPct val="90000"/>
              </a:lnSpc>
              <a:spcBef>
                <a:spcPts val="0"/>
              </a:spcBef>
              <a:spcAft>
                <a:spcPts val="0"/>
              </a:spcAft>
              <a:buFont typeface="Arial" panose="020B0604020202020204" pitchFamily="34" charset="0"/>
              <a:buChar char="​"/>
            </a:pPr>
            <a:r>
              <a:rPr lang="en-US" dirty="0"/>
              <a:t>[place icon here. To  remove text, place cursor then hit space bar]</a:t>
            </a:r>
          </a:p>
        </p:txBody>
      </p:sp>
      <p:sp>
        <p:nvSpPr>
          <p:cNvPr id="6" name="Subtitle"/>
          <p:cNvSpPr>
            <a:spLocks noGrp="1"/>
          </p:cNvSpPr>
          <p:nvPr>
            <p:ph type="body" sz="quarter" idx="13" hasCustomPrompt="1"/>
          </p:nvPr>
        </p:nvSpPr>
        <p:spPr>
          <a:xfrm>
            <a:off x="495300" y="1118282"/>
            <a:ext cx="11315700" cy="492125"/>
          </a:xfrm>
        </p:spPr>
        <p:txBody>
          <a:bodyPr/>
          <a:lstStyle>
            <a:lvl1pPr>
              <a:defRPr sz="2600">
                <a:solidFill>
                  <a:schemeClr val="accent4"/>
                </a:solidFill>
              </a:defRPr>
            </a:lvl1pPr>
          </a:lstStyle>
          <a:p>
            <a:pPr lvl="0"/>
            <a:r>
              <a:rPr lang="en-US" dirty="0"/>
              <a:t>Use this space for one line subhead if needed | One line</a:t>
            </a:r>
          </a:p>
        </p:txBody>
      </p:sp>
      <p:sp>
        <p:nvSpPr>
          <p:cNvPr id="2" name="Title"/>
          <p:cNvSpPr>
            <a:spLocks noGrp="1"/>
          </p:cNvSpPr>
          <p:nvPr>
            <p:ph type="title" hasCustomPrompt="1"/>
          </p:nvPr>
        </p:nvSpPr>
        <p:spPr/>
        <p:txBody>
          <a:bodyPr/>
          <a:lstStyle>
            <a:lvl1pPr>
              <a:defRPr/>
            </a:lvl1pPr>
          </a:lstStyle>
          <a:p>
            <a:r>
              <a:rPr lang="en-US" dirty="0"/>
              <a:t>3 row icon | Type insightful headline in sentence case | 1 line</a:t>
            </a:r>
          </a:p>
        </p:txBody>
      </p:sp>
      <p:sp>
        <p:nvSpPr>
          <p:cNvPr id="13" name="Rectangle 12" hidden="1"/>
          <p:cNvSpPr/>
          <p:nvPr userDrawn="1">
            <p:custDataLst>
              <p:tags r:id="rId1"/>
            </p:custDataLst>
          </p:nvPr>
        </p:nvSpPr>
        <p:spPr>
          <a:xfrm>
            <a:off x="457200" y="1143000"/>
            <a:ext cx="11353800" cy="48499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14" name="Rectangle 13" hidden="1"/>
          <p:cNvSpPr/>
          <p:nvPr userDrawn="1">
            <p:custDataLst>
              <p:tags r:id="rId2"/>
            </p:custDataLst>
          </p:nvPr>
        </p:nvSpPr>
        <p:spPr>
          <a:xfrm>
            <a:off x="304800" y="6084051"/>
            <a:ext cx="2214664" cy="61787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15" name="Rectangle 14" hidden="1"/>
          <p:cNvSpPr/>
          <p:nvPr userDrawn="1">
            <p:custDataLst>
              <p:tags r:id="rId3"/>
            </p:custDataLst>
          </p:nvPr>
        </p:nvSpPr>
        <p:spPr>
          <a:xfrm>
            <a:off x="0" y="0"/>
            <a:ext cx="12191999" cy="41801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16" name="Rectangle 15" hidden="1"/>
          <p:cNvSpPr/>
          <p:nvPr userDrawn="1">
            <p:custDataLst>
              <p:tags r:id="rId4"/>
            </p:custDataLst>
          </p:nvPr>
        </p:nvSpPr>
        <p:spPr>
          <a:xfrm>
            <a:off x="5229225" y="6392987"/>
            <a:ext cx="6648450" cy="51073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3" name="Date Placeholder 2"/>
          <p:cNvSpPr>
            <a:spLocks noGrp="1"/>
          </p:cNvSpPr>
          <p:nvPr>
            <p:ph type="dt" sz="half" idx="21"/>
          </p:nvPr>
        </p:nvSpPr>
        <p:spPr/>
        <p:txBody>
          <a:bodyPr/>
          <a:lstStyle/>
          <a:p>
            <a:fld id="{B147A653-C30C-401B-B1C8-16CD77836741}" type="datetime1">
              <a:rPr lang="en-US" smtClean="0"/>
              <a:t>11/21/2019</a:t>
            </a:fld>
            <a:endParaRPr lang="en-US" dirty="0"/>
          </a:p>
        </p:txBody>
      </p:sp>
      <p:sp>
        <p:nvSpPr>
          <p:cNvPr id="5" name="Footer Placeholder 4"/>
          <p:cNvSpPr>
            <a:spLocks noGrp="1"/>
          </p:cNvSpPr>
          <p:nvPr>
            <p:ph type="ftr" sz="quarter" idx="22"/>
          </p:nvPr>
        </p:nvSpPr>
        <p:spPr/>
        <p:txBody>
          <a:bodyPr/>
          <a:lstStyle/>
          <a:p>
            <a:pPr algn="r"/>
            <a:r>
              <a:rPr lang="en-US" smtClean="0"/>
              <a:t>© 2019 Optum, Inc. All rights reserved. Confidential property of Optum. Do not distribute or reproduce without express permission from Optum.</a:t>
            </a:r>
            <a:endParaRPr lang="en-US"/>
          </a:p>
        </p:txBody>
      </p:sp>
      <p:sp>
        <p:nvSpPr>
          <p:cNvPr id="11" name="Slide Number Placeholder 10"/>
          <p:cNvSpPr>
            <a:spLocks noGrp="1"/>
          </p:cNvSpPr>
          <p:nvPr>
            <p:ph type="sldNum" sz="quarter" idx="23"/>
          </p:nvPr>
        </p:nvSpPr>
        <p:spPr/>
        <p:txBody>
          <a:bodyPr/>
          <a:lstStyle/>
          <a:p>
            <a:fld id="{901F1369-4AEB-4520-96C0-9F78886180C1}" type="slidenum">
              <a:rPr lang="en-US" smtClean="0"/>
              <a:pPr/>
              <a:t>‹#›</a:t>
            </a:fld>
            <a:endParaRPr lang="en-US" dirty="0"/>
          </a:p>
        </p:txBody>
      </p:sp>
    </p:spTree>
    <p:extLst>
      <p:ext uri="{BB962C8B-B14F-4D97-AF65-F5344CB8AC3E}">
        <p14:creationId xmlns:p14="http://schemas.microsoft.com/office/powerpoint/2010/main" val="1125291503"/>
      </p:ext>
    </p:extLst>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4 Row Icon">
    <p:spTree>
      <p:nvGrpSpPr>
        <p:cNvPr id="1" name=""/>
        <p:cNvGrpSpPr/>
        <p:nvPr/>
      </p:nvGrpSpPr>
      <p:grpSpPr>
        <a:xfrm>
          <a:off x="0" y="0"/>
          <a:ext cx="0" cy="0"/>
          <a:chOff x="0" y="0"/>
          <a:chExt cx="0" cy="0"/>
        </a:xfrm>
      </p:grpSpPr>
      <p:sp>
        <p:nvSpPr>
          <p:cNvPr id="14" name="Text 4"/>
          <p:cNvSpPr>
            <a:spLocks noGrp="1"/>
          </p:cNvSpPr>
          <p:nvPr>
            <p:ph type="body" sz="quarter" idx="22" hasCustomPrompt="1"/>
          </p:nvPr>
        </p:nvSpPr>
        <p:spPr>
          <a:xfrm>
            <a:off x="2283278" y="4940406"/>
            <a:ext cx="9527722" cy="987552"/>
          </a:xfrm>
        </p:spPr>
        <p:txBody>
          <a:bodyPr lIns="137160" tIns="91440" rIns="137160" bIns="91440"/>
          <a:lstStyle>
            <a:lvl1pPr>
              <a:defRPr sz="1800"/>
            </a:lvl1pPr>
            <a:lvl2pPr>
              <a:defRPr sz="1600"/>
            </a:lvl2pPr>
          </a:lstStyle>
          <a:p>
            <a:pPr lvl="0"/>
            <a:r>
              <a:rPr lang="en-US" dirty="0"/>
              <a:t>Level 1 text is 18 pt, hit return then Tab to get to level 2 – 16 pt gray</a:t>
            </a:r>
          </a:p>
          <a:p>
            <a:pPr lvl="1"/>
            <a:r>
              <a:rPr lang="en-US" dirty="0"/>
              <a:t>Second level</a:t>
            </a:r>
          </a:p>
        </p:txBody>
      </p:sp>
      <p:sp>
        <p:nvSpPr>
          <p:cNvPr id="13" name="Header 4"/>
          <p:cNvSpPr>
            <a:spLocks noGrp="1"/>
          </p:cNvSpPr>
          <p:nvPr>
            <p:ph type="body" sz="quarter" idx="21" hasCustomPrompt="1"/>
          </p:nvPr>
        </p:nvSpPr>
        <p:spPr>
          <a:xfrm>
            <a:off x="495300" y="4940802"/>
            <a:ext cx="1700784" cy="987552"/>
          </a:xfrm>
          <a:solidFill>
            <a:schemeClr val="accent1"/>
          </a:solidFill>
        </p:spPr>
        <p:txBody>
          <a:bodyPr lIns="137160" tIns="45720" rIns="137160" bIns="45720" anchor="ctr"/>
          <a:lstStyle>
            <a:lvl1pPr marL="171450" indent="-171450" algn="l">
              <a:lnSpc>
                <a:spcPct val="90000"/>
              </a:lnSpc>
              <a:spcBef>
                <a:spcPts val="0"/>
              </a:spcBef>
              <a:spcAft>
                <a:spcPts val="0"/>
              </a:spcAft>
              <a:defRPr lang="en-US" sz="1200" kern="1200" dirty="0">
                <a:solidFill>
                  <a:schemeClr val="bg1"/>
                </a:solidFill>
                <a:latin typeface="+mn-lt"/>
                <a:ea typeface="+mn-ea"/>
                <a:cs typeface="+mn-cs"/>
              </a:defRPr>
            </a:lvl1pPr>
          </a:lstStyle>
          <a:p>
            <a:pPr marL="0" lvl="0" indent="0" algn="ctr" defTabSz="685800" rtl="0" eaLnBrk="1" latinLnBrk="0" hangingPunct="1">
              <a:lnSpc>
                <a:spcPct val="90000"/>
              </a:lnSpc>
              <a:spcBef>
                <a:spcPts val="0"/>
              </a:spcBef>
              <a:spcAft>
                <a:spcPts val="0"/>
              </a:spcAft>
              <a:buFont typeface="Arial" panose="020B0604020202020204" pitchFamily="34" charset="0"/>
              <a:buChar char="​"/>
            </a:pPr>
            <a:r>
              <a:rPr lang="en-US" dirty="0"/>
              <a:t>[place icon here. To  remove text, place cursor then hit space bar]</a:t>
            </a:r>
          </a:p>
        </p:txBody>
      </p:sp>
      <p:sp>
        <p:nvSpPr>
          <p:cNvPr id="26" name="Text 3"/>
          <p:cNvSpPr>
            <a:spLocks noGrp="1"/>
          </p:cNvSpPr>
          <p:nvPr>
            <p:ph type="body" sz="quarter" idx="20" hasCustomPrompt="1"/>
          </p:nvPr>
        </p:nvSpPr>
        <p:spPr>
          <a:xfrm>
            <a:off x="2283278" y="3914354"/>
            <a:ext cx="9527722" cy="987552"/>
          </a:xfrm>
        </p:spPr>
        <p:txBody>
          <a:bodyPr lIns="137160" tIns="91440" rIns="137160" bIns="91440"/>
          <a:lstStyle>
            <a:lvl1pPr>
              <a:defRPr sz="1800"/>
            </a:lvl1pPr>
            <a:lvl2pPr>
              <a:defRPr sz="1600"/>
            </a:lvl2pPr>
          </a:lstStyle>
          <a:p>
            <a:pPr lvl="0"/>
            <a:r>
              <a:rPr lang="en-US" dirty="0"/>
              <a:t>Level 1 text is 18 pt, hit return then Tab to get to level 2 – 16 pt gray</a:t>
            </a:r>
          </a:p>
          <a:p>
            <a:pPr lvl="1"/>
            <a:r>
              <a:rPr lang="en-US" dirty="0"/>
              <a:t>Second level</a:t>
            </a:r>
          </a:p>
        </p:txBody>
      </p:sp>
      <p:sp>
        <p:nvSpPr>
          <p:cNvPr id="29" name="Header 3"/>
          <p:cNvSpPr>
            <a:spLocks noGrp="1"/>
          </p:cNvSpPr>
          <p:nvPr>
            <p:ph type="body" sz="quarter" idx="17" hasCustomPrompt="1"/>
          </p:nvPr>
        </p:nvSpPr>
        <p:spPr>
          <a:xfrm>
            <a:off x="495300" y="3914354"/>
            <a:ext cx="1700784" cy="987552"/>
          </a:xfrm>
          <a:solidFill>
            <a:schemeClr val="accent4"/>
          </a:solidFill>
        </p:spPr>
        <p:txBody>
          <a:bodyPr lIns="137160" tIns="45720" rIns="137160" bIns="45720" anchor="ctr"/>
          <a:lstStyle>
            <a:lvl1pPr marL="171450" indent="-171450" algn="l">
              <a:lnSpc>
                <a:spcPct val="90000"/>
              </a:lnSpc>
              <a:spcBef>
                <a:spcPts val="0"/>
              </a:spcBef>
              <a:spcAft>
                <a:spcPts val="0"/>
              </a:spcAft>
              <a:defRPr lang="en-US" sz="1200" kern="1200" dirty="0">
                <a:solidFill>
                  <a:schemeClr val="bg1"/>
                </a:solidFill>
                <a:latin typeface="+mn-lt"/>
                <a:ea typeface="+mn-ea"/>
                <a:cs typeface="+mn-cs"/>
              </a:defRPr>
            </a:lvl1pPr>
          </a:lstStyle>
          <a:p>
            <a:pPr marL="0" lvl="0" indent="0" algn="ctr" defTabSz="685800" rtl="0" eaLnBrk="1" latinLnBrk="0" hangingPunct="1">
              <a:lnSpc>
                <a:spcPct val="90000"/>
              </a:lnSpc>
              <a:spcBef>
                <a:spcPts val="0"/>
              </a:spcBef>
              <a:spcAft>
                <a:spcPts val="0"/>
              </a:spcAft>
              <a:buFont typeface="Arial" panose="020B0604020202020204" pitchFamily="34" charset="0"/>
              <a:buChar char="​"/>
            </a:pPr>
            <a:r>
              <a:rPr lang="en-US" dirty="0"/>
              <a:t>[place icon here. To  remove text, place cursor then hit space bar]</a:t>
            </a:r>
          </a:p>
        </p:txBody>
      </p:sp>
      <p:sp>
        <p:nvSpPr>
          <p:cNvPr id="25" name="Text 2"/>
          <p:cNvSpPr>
            <a:spLocks noGrp="1"/>
          </p:cNvSpPr>
          <p:nvPr>
            <p:ph type="body" sz="quarter" idx="19" hasCustomPrompt="1"/>
          </p:nvPr>
        </p:nvSpPr>
        <p:spPr>
          <a:xfrm>
            <a:off x="2279650" y="2888302"/>
            <a:ext cx="9527722" cy="987552"/>
          </a:xfrm>
        </p:spPr>
        <p:txBody>
          <a:bodyPr lIns="137160" tIns="91440" rIns="137160" bIns="91440"/>
          <a:lstStyle>
            <a:lvl1pPr>
              <a:defRPr sz="1800"/>
            </a:lvl1pPr>
            <a:lvl2pPr>
              <a:defRPr sz="1600"/>
            </a:lvl2pPr>
          </a:lstStyle>
          <a:p>
            <a:pPr lvl="0"/>
            <a:r>
              <a:rPr lang="en-US" dirty="0"/>
              <a:t>Level 1 text is 18 pt, hit return then Tab to get to level 2 – 16 pt gray</a:t>
            </a:r>
          </a:p>
          <a:p>
            <a:pPr lvl="1"/>
            <a:r>
              <a:rPr lang="en-US" dirty="0"/>
              <a:t>Second level</a:t>
            </a:r>
          </a:p>
        </p:txBody>
      </p:sp>
      <p:sp>
        <p:nvSpPr>
          <p:cNvPr id="28" name="Header 2"/>
          <p:cNvSpPr>
            <a:spLocks noGrp="1"/>
          </p:cNvSpPr>
          <p:nvPr>
            <p:ph type="body" sz="quarter" idx="16" hasCustomPrompt="1"/>
          </p:nvPr>
        </p:nvSpPr>
        <p:spPr>
          <a:xfrm>
            <a:off x="495300" y="2887905"/>
            <a:ext cx="1700784" cy="987552"/>
          </a:xfrm>
          <a:solidFill>
            <a:schemeClr val="accent2"/>
          </a:solidFill>
        </p:spPr>
        <p:txBody>
          <a:bodyPr lIns="137160" tIns="45720" rIns="137160" bIns="45720" anchor="ctr"/>
          <a:lstStyle>
            <a:lvl1pPr marL="171450" indent="-171450" algn="l">
              <a:lnSpc>
                <a:spcPct val="90000"/>
              </a:lnSpc>
              <a:spcBef>
                <a:spcPts val="0"/>
              </a:spcBef>
              <a:spcAft>
                <a:spcPts val="0"/>
              </a:spcAft>
              <a:defRPr lang="en-US" sz="1200" kern="1200" dirty="0">
                <a:solidFill>
                  <a:schemeClr val="bg1"/>
                </a:solidFill>
                <a:latin typeface="+mn-lt"/>
                <a:ea typeface="+mn-ea"/>
                <a:cs typeface="+mn-cs"/>
              </a:defRPr>
            </a:lvl1pPr>
          </a:lstStyle>
          <a:p>
            <a:pPr marL="0" lvl="0" indent="0" algn="ctr" defTabSz="685800" rtl="0" eaLnBrk="1" latinLnBrk="0" hangingPunct="1">
              <a:lnSpc>
                <a:spcPct val="90000"/>
              </a:lnSpc>
              <a:spcBef>
                <a:spcPts val="0"/>
              </a:spcBef>
              <a:spcAft>
                <a:spcPts val="0"/>
              </a:spcAft>
              <a:buFont typeface="Arial" panose="020B0604020202020204" pitchFamily="34" charset="0"/>
              <a:buChar char="​"/>
            </a:pPr>
            <a:r>
              <a:rPr lang="en-US" dirty="0"/>
              <a:t>[place icon here. To  remove text, place cursor then hit space bar]</a:t>
            </a:r>
          </a:p>
        </p:txBody>
      </p:sp>
      <p:sp>
        <p:nvSpPr>
          <p:cNvPr id="9" name="Text 1"/>
          <p:cNvSpPr>
            <a:spLocks noGrp="1"/>
          </p:cNvSpPr>
          <p:nvPr>
            <p:ph type="body" sz="quarter" idx="18" hasCustomPrompt="1"/>
          </p:nvPr>
        </p:nvSpPr>
        <p:spPr>
          <a:xfrm>
            <a:off x="2279650" y="1861456"/>
            <a:ext cx="9527722" cy="987552"/>
          </a:xfrm>
        </p:spPr>
        <p:txBody>
          <a:bodyPr lIns="137160" tIns="91440" rIns="137160" bIns="91440"/>
          <a:lstStyle>
            <a:lvl1pPr>
              <a:defRPr sz="1800"/>
            </a:lvl1pPr>
            <a:lvl2pPr>
              <a:defRPr sz="1600"/>
            </a:lvl2pPr>
          </a:lstStyle>
          <a:p>
            <a:pPr lvl="0"/>
            <a:r>
              <a:rPr lang="en-US" dirty="0"/>
              <a:t>Level 1 text is 18 pt, hit return then Tab to get to level 2 – 16 pt gray</a:t>
            </a:r>
          </a:p>
          <a:p>
            <a:pPr lvl="1"/>
            <a:r>
              <a:rPr lang="en-US" dirty="0"/>
              <a:t>Second level</a:t>
            </a:r>
          </a:p>
        </p:txBody>
      </p:sp>
      <p:sp>
        <p:nvSpPr>
          <p:cNvPr id="8" name="Header 1"/>
          <p:cNvSpPr>
            <a:spLocks noGrp="1"/>
          </p:cNvSpPr>
          <p:nvPr>
            <p:ph type="body" sz="quarter" idx="14" hasCustomPrompt="1"/>
          </p:nvPr>
        </p:nvSpPr>
        <p:spPr>
          <a:xfrm>
            <a:off x="495300" y="1861456"/>
            <a:ext cx="1700784" cy="987552"/>
          </a:xfrm>
          <a:solidFill>
            <a:schemeClr val="tx2"/>
          </a:solidFill>
        </p:spPr>
        <p:txBody>
          <a:bodyPr lIns="137160" tIns="45720" rIns="137160" bIns="45720" anchor="ctr"/>
          <a:lstStyle>
            <a:lvl1pPr marL="171450" indent="-171450" algn="l">
              <a:lnSpc>
                <a:spcPct val="90000"/>
              </a:lnSpc>
              <a:spcBef>
                <a:spcPts val="0"/>
              </a:spcBef>
              <a:spcAft>
                <a:spcPts val="0"/>
              </a:spcAft>
              <a:defRPr lang="en-US" sz="1200" kern="1200" dirty="0">
                <a:solidFill>
                  <a:schemeClr val="bg1"/>
                </a:solidFill>
                <a:latin typeface="+mn-lt"/>
                <a:ea typeface="+mn-ea"/>
                <a:cs typeface="+mn-cs"/>
              </a:defRPr>
            </a:lvl1pPr>
          </a:lstStyle>
          <a:p>
            <a:pPr marL="0" lvl="0" indent="0" algn="ctr" defTabSz="685800" rtl="0" eaLnBrk="1" latinLnBrk="0" hangingPunct="1">
              <a:lnSpc>
                <a:spcPct val="90000"/>
              </a:lnSpc>
              <a:spcBef>
                <a:spcPts val="0"/>
              </a:spcBef>
              <a:spcAft>
                <a:spcPts val="0"/>
              </a:spcAft>
              <a:buFont typeface="Arial" panose="020B0604020202020204" pitchFamily="34" charset="0"/>
              <a:buChar char="​"/>
            </a:pPr>
            <a:r>
              <a:rPr lang="en-US" dirty="0"/>
              <a:t>[place icon here. To  remove text, place cursor then hit space bar]</a:t>
            </a:r>
          </a:p>
        </p:txBody>
      </p:sp>
      <p:sp>
        <p:nvSpPr>
          <p:cNvPr id="6" name="Subtitle"/>
          <p:cNvSpPr>
            <a:spLocks noGrp="1"/>
          </p:cNvSpPr>
          <p:nvPr>
            <p:ph type="body" sz="quarter" idx="13" hasCustomPrompt="1"/>
          </p:nvPr>
        </p:nvSpPr>
        <p:spPr>
          <a:xfrm>
            <a:off x="495300" y="1118282"/>
            <a:ext cx="11315700" cy="492125"/>
          </a:xfrm>
        </p:spPr>
        <p:txBody>
          <a:bodyPr/>
          <a:lstStyle>
            <a:lvl1pPr>
              <a:defRPr sz="2600">
                <a:solidFill>
                  <a:schemeClr val="accent4"/>
                </a:solidFill>
              </a:defRPr>
            </a:lvl1pPr>
          </a:lstStyle>
          <a:p>
            <a:pPr lvl="0"/>
            <a:r>
              <a:rPr lang="en-US" dirty="0"/>
              <a:t>Use this space for one line subhead if needed | One line</a:t>
            </a:r>
          </a:p>
        </p:txBody>
      </p:sp>
      <p:sp>
        <p:nvSpPr>
          <p:cNvPr id="2" name="Title"/>
          <p:cNvSpPr>
            <a:spLocks noGrp="1"/>
          </p:cNvSpPr>
          <p:nvPr>
            <p:ph type="title" hasCustomPrompt="1"/>
          </p:nvPr>
        </p:nvSpPr>
        <p:spPr/>
        <p:txBody>
          <a:bodyPr/>
          <a:lstStyle>
            <a:lvl1pPr>
              <a:defRPr/>
            </a:lvl1pPr>
          </a:lstStyle>
          <a:p>
            <a:r>
              <a:rPr lang="en-US" dirty="0"/>
              <a:t>4 row icon | Type insightful headline in sentence case | 1 line</a:t>
            </a:r>
          </a:p>
        </p:txBody>
      </p:sp>
      <p:sp>
        <p:nvSpPr>
          <p:cNvPr id="16" name="Rectangle 15" hidden="1"/>
          <p:cNvSpPr/>
          <p:nvPr userDrawn="1">
            <p:custDataLst>
              <p:tags r:id="rId1"/>
            </p:custDataLst>
          </p:nvPr>
        </p:nvSpPr>
        <p:spPr>
          <a:xfrm>
            <a:off x="457200" y="1143000"/>
            <a:ext cx="11353800" cy="48499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17" name="Rectangle 16" hidden="1"/>
          <p:cNvSpPr/>
          <p:nvPr userDrawn="1">
            <p:custDataLst>
              <p:tags r:id="rId2"/>
            </p:custDataLst>
          </p:nvPr>
        </p:nvSpPr>
        <p:spPr>
          <a:xfrm>
            <a:off x="304800" y="6084051"/>
            <a:ext cx="2214664" cy="61787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18" name="Rectangle 17" hidden="1"/>
          <p:cNvSpPr/>
          <p:nvPr userDrawn="1">
            <p:custDataLst>
              <p:tags r:id="rId3"/>
            </p:custDataLst>
          </p:nvPr>
        </p:nvSpPr>
        <p:spPr>
          <a:xfrm>
            <a:off x="0" y="0"/>
            <a:ext cx="12191999" cy="41801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19" name="Rectangle 18" hidden="1"/>
          <p:cNvSpPr/>
          <p:nvPr userDrawn="1">
            <p:custDataLst>
              <p:tags r:id="rId4"/>
            </p:custDataLst>
          </p:nvPr>
        </p:nvSpPr>
        <p:spPr>
          <a:xfrm>
            <a:off x="5229225" y="6392987"/>
            <a:ext cx="6648450" cy="51073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3" name="Date Placeholder 2"/>
          <p:cNvSpPr>
            <a:spLocks noGrp="1"/>
          </p:cNvSpPr>
          <p:nvPr>
            <p:ph type="dt" sz="half" idx="23"/>
          </p:nvPr>
        </p:nvSpPr>
        <p:spPr/>
        <p:txBody>
          <a:bodyPr/>
          <a:lstStyle/>
          <a:p>
            <a:fld id="{E4489A75-66BB-46DC-ACA9-50A57207FD08}" type="datetime1">
              <a:rPr lang="en-US" smtClean="0"/>
              <a:t>11/21/2019</a:t>
            </a:fld>
            <a:endParaRPr lang="en-US" dirty="0"/>
          </a:p>
        </p:txBody>
      </p:sp>
      <p:sp>
        <p:nvSpPr>
          <p:cNvPr id="5" name="Footer Placeholder 4"/>
          <p:cNvSpPr>
            <a:spLocks noGrp="1"/>
          </p:cNvSpPr>
          <p:nvPr>
            <p:ph type="ftr" sz="quarter" idx="24"/>
          </p:nvPr>
        </p:nvSpPr>
        <p:spPr/>
        <p:txBody>
          <a:bodyPr/>
          <a:lstStyle/>
          <a:p>
            <a:pPr algn="r"/>
            <a:r>
              <a:rPr lang="en-US" smtClean="0"/>
              <a:t>© 2019 Optum, Inc. All rights reserved. Confidential property of Optum. Do not distribute or reproduce without express permission from Optum.</a:t>
            </a:r>
            <a:endParaRPr lang="en-US"/>
          </a:p>
        </p:txBody>
      </p:sp>
      <p:sp>
        <p:nvSpPr>
          <p:cNvPr id="11" name="Slide Number Placeholder 10"/>
          <p:cNvSpPr>
            <a:spLocks noGrp="1"/>
          </p:cNvSpPr>
          <p:nvPr>
            <p:ph type="sldNum" sz="quarter" idx="25"/>
          </p:nvPr>
        </p:nvSpPr>
        <p:spPr/>
        <p:txBody>
          <a:bodyPr/>
          <a:lstStyle/>
          <a:p>
            <a:fld id="{901F1369-4AEB-4520-96C0-9F78886180C1}" type="slidenum">
              <a:rPr lang="en-US" smtClean="0"/>
              <a:pPr/>
              <a:t>‹#›</a:t>
            </a:fld>
            <a:endParaRPr lang="en-US" dirty="0"/>
          </a:p>
        </p:txBody>
      </p:sp>
    </p:spTree>
    <p:extLst>
      <p:ext uri="{BB962C8B-B14F-4D97-AF65-F5344CB8AC3E}">
        <p14:creationId xmlns:p14="http://schemas.microsoft.com/office/powerpoint/2010/main" val="3881340178"/>
      </p:ext>
    </p:extLst>
  </p:cSld>
  <p:clrMapOvr>
    <a:masterClrMapping/>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5 Row Icon">
    <p:spTree>
      <p:nvGrpSpPr>
        <p:cNvPr id="1" name=""/>
        <p:cNvGrpSpPr/>
        <p:nvPr/>
      </p:nvGrpSpPr>
      <p:grpSpPr>
        <a:xfrm>
          <a:off x="0" y="0"/>
          <a:ext cx="0" cy="0"/>
          <a:chOff x="0" y="0"/>
          <a:chExt cx="0" cy="0"/>
        </a:xfrm>
      </p:grpSpPr>
      <p:sp>
        <p:nvSpPr>
          <p:cNvPr id="16" name="Text 5"/>
          <p:cNvSpPr>
            <a:spLocks noGrp="1"/>
          </p:cNvSpPr>
          <p:nvPr>
            <p:ph type="body" sz="quarter" idx="24" hasCustomPrompt="1"/>
          </p:nvPr>
        </p:nvSpPr>
        <p:spPr>
          <a:xfrm>
            <a:off x="1632857" y="5133905"/>
            <a:ext cx="10178143" cy="768096"/>
          </a:xfrm>
        </p:spPr>
        <p:txBody>
          <a:bodyPr lIns="137160" tIns="91440" rIns="137160" bIns="91440"/>
          <a:lstStyle>
            <a:lvl1pPr>
              <a:defRPr sz="1600"/>
            </a:lvl1pPr>
            <a:lvl2pPr>
              <a:defRPr sz="1400"/>
            </a:lvl2pPr>
          </a:lstStyle>
          <a:p>
            <a:pPr lvl="0"/>
            <a:r>
              <a:rPr lang="en-US" dirty="0" smtClean="0"/>
              <a:t>Level 1 text is 16 </a:t>
            </a:r>
            <a:r>
              <a:rPr lang="en-US" dirty="0" err="1" smtClean="0"/>
              <a:t>pt</a:t>
            </a:r>
            <a:r>
              <a:rPr lang="en-US" dirty="0" smtClean="0"/>
              <a:t>, hit return then Tab to get to level 2 – 14 </a:t>
            </a:r>
            <a:r>
              <a:rPr lang="en-US" dirty="0" err="1" smtClean="0"/>
              <a:t>pt</a:t>
            </a:r>
            <a:r>
              <a:rPr lang="en-US" dirty="0" smtClean="0"/>
              <a:t> gray</a:t>
            </a:r>
            <a:endParaRPr lang="en-US" dirty="0"/>
          </a:p>
          <a:p>
            <a:pPr lvl="1"/>
            <a:r>
              <a:rPr lang="en-US" dirty="0"/>
              <a:t>Second level</a:t>
            </a:r>
          </a:p>
        </p:txBody>
      </p:sp>
      <p:sp>
        <p:nvSpPr>
          <p:cNvPr id="15" name="Header 5"/>
          <p:cNvSpPr>
            <a:spLocks noGrp="1"/>
          </p:cNvSpPr>
          <p:nvPr>
            <p:ph type="body" sz="quarter" idx="23" hasCustomPrompt="1"/>
          </p:nvPr>
        </p:nvSpPr>
        <p:spPr>
          <a:xfrm>
            <a:off x="495300" y="5143150"/>
            <a:ext cx="1050471" cy="768096"/>
          </a:xfrm>
          <a:solidFill>
            <a:srgbClr val="A22B38"/>
          </a:solidFill>
        </p:spPr>
        <p:txBody>
          <a:bodyPr lIns="137160" tIns="45720" rIns="137160" bIns="45720" anchor="ctr"/>
          <a:lstStyle>
            <a:lvl1pPr marL="0" indent="0" algn="ctr" defTabSz="685800" rtl="0" eaLnBrk="1" latinLnBrk="0" hangingPunct="1">
              <a:lnSpc>
                <a:spcPct val="90000"/>
              </a:lnSpc>
              <a:spcBef>
                <a:spcPts val="0"/>
              </a:spcBef>
              <a:spcAft>
                <a:spcPts val="0"/>
              </a:spcAft>
              <a:buFont typeface="Arial" panose="020B0604020202020204" pitchFamily="34" charset="0"/>
              <a:buChar char="​"/>
              <a:defRPr lang="en-US" sz="900" kern="1200" baseline="0" dirty="0">
                <a:solidFill>
                  <a:schemeClr val="bg1"/>
                </a:solidFill>
                <a:latin typeface="+mn-lt"/>
                <a:ea typeface="+mn-ea"/>
                <a:cs typeface="+mn-cs"/>
              </a:defRPr>
            </a:lvl1pPr>
          </a:lstStyle>
          <a:p>
            <a:pPr marL="0" lvl="0" indent="0" algn="ctr" defTabSz="685800" rtl="0" eaLnBrk="1" latinLnBrk="0" hangingPunct="1">
              <a:lnSpc>
                <a:spcPct val="90000"/>
              </a:lnSpc>
              <a:spcBef>
                <a:spcPts val="0"/>
              </a:spcBef>
              <a:spcAft>
                <a:spcPts val="0"/>
              </a:spcAft>
              <a:buFont typeface="Arial" panose="020B0604020202020204" pitchFamily="34" charset="0"/>
              <a:buChar char="​"/>
            </a:pPr>
            <a:r>
              <a:rPr lang="en-US" dirty="0" smtClean="0"/>
              <a:t>[Delete this text  and place icon here]</a:t>
            </a:r>
          </a:p>
        </p:txBody>
      </p:sp>
      <p:sp>
        <p:nvSpPr>
          <p:cNvPr id="14" name="Text 4"/>
          <p:cNvSpPr>
            <a:spLocks noGrp="1"/>
          </p:cNvSpPr>
          <p:nvPr>
            <p:ph type="body" sz="quarter" idx="22" hasCustomPrompt="1"/>
          </p:nvPr>
        </p:nvSpPr>
        <p:spPr>
          <a:xfrm>
            <a:off x="1629229" y="4315792"/>
            <a:ext cx="10178143" cy="768096"/>
          </a:xfrm>
        </p:spPr>
        <p:txBody>
          <a:bodyPr lIns="137160" tIns="91440" rIns="137160" bIns="91440"/>
          <a:lstStyle>
            <a:lvl1pPr>
              <a:defRPr sz="1600"/>
            </a:lvl1pPr>
            <a:lvl2pPr>
              <a:defRPr sz="1400"/>
            </a:lvl2pPr>
          </a:lstStyle>
          <a:p>
            <a:pPr lvl="0"/>
            <a:r>
              <a:rPr lang="en-US" dirty="0" smtClean="0"/>
              <a:t>Level 1 text is 16 </a:t>
            </a:r>
            <a:r>
              <a:rPr lang="en-US" dirty="0" err="1" smtClean="0"/>
              <a:t>pt</a:t>
            </a:r>
            <a:r>
              <a:rPr lang="en-US" dirty="0" smtClean="0"/>
              <a:t>, hit return then Tab to get to level 2 – 14 </a:t>
            </a:r>
            <a:r>
              <a:rPr lang="en-US" dirty="0" err="1" smtClean="0"/>
              <a:t>pt</a:t>
            </a:r>
            <a:r>
              <a:rPr lang="en-US" dirty="0" smtClean="0"/>
              <a:t> gray</a:t>
            </a:r>
            <a:endParaRPr lang="en-US" dirty="0"/>
          </a:p>
          <a:p>
            <a:pPr lvl="1"/>
            <a:r>
              <a:rPr lang="en-US" dirty="0"/>
              <a:t>Second level</a:t>
            </a:r>
          </a:p>
        </p:txBody>
      </p:sp>
      <p:sp>
        <p:nvSpPr>
          <p:cNvPr id="13" name="Header 4"/>
          <p:cNvSpPr>
            <a:spLocks noGrp="1"/>
          </p:cNvSpPr>
          <p:nvPr>
            <p:ph type="body" sz="quarter" idx="21" hasCustomPrompt="1"/>
          </p:nvPr>
        </p:nvSpPr>
        <p:spPr>
          <a:xfrm>
            <a:off x="495300" y="4322728"/>
            <a:ext cx="1050471" cy="768096"/>
          </a:xfrm>
          <a:solidFill>
            <a:schemeClr val="accent1"/>
          </a:solidFill>
        </p:spPr>
        <p:txBody>
          <a:bodyPr lIns="137160" tIns="45720" rIns="137160" bIns="45720" anchor="ctr"/>
          <a:lstStyle>
            <a:lvl1pPr marL="0" indent="0" algn="ctr" defTabSz="685800" rtl="0" eaLnBrk="1" latinLnBrk="0" hangingPunct="1">
              <a:lnSpc>
                <a:spcPct val="90000"/>
              </a:lnSpc>
              <a:spcBef>
                <a:spcPts val="0"/>
              </a:spcBef>
              <a:spcAft>
                <a:spcPts val="0"/>
              </a:spcAft>
              <a:buFont typeface="Arial" panose="020B0604020202020204" pitchFamily="34" charset="0"/>
              <a:buChar char="​"/>
              <a:defRPr lang="en-US" sz="900" kern="1200" baseline="0" dirty="0">
                <a:solidFill>
                  <a:schemeClr val="bg1"/>
                </a:solidFill>
                <a:latin typeface="+mn-lt"/>
                <a:ea typeface="+mn-ea"/>
                <a:cs typeface="+mn-cs"/>
              </a:defRPr>
            </a:lvl1pPr>
          </a:lstStyle>
          <a:p>
            <a:pPr marL="0" lvl="0" indent="0" algn="ctr" defTabSz="685800" rtl="0" eaLnBrk="1" latinLnBrk="0" hangingPunct="1">
              <a:lnSpc>
                <a:spcPct val="90000"/>
              </a:lnSpc>
              <a:spcBef>
                <a:spcPts val="0"/>
              </a:spcBef>
              <a:spcAft>
                <a:spcPts val="0"/>
              </a:spcAft>
              <a:buFont typeface="Arial" panose="020B0604020202020204" pitchFamily="34" charset="0"/>
              <a:buChar char="​"/>
            </a:pPr>
            <a:r>
              <a:rPr lang="en-US" dirty="0" smtClean="0"/>
              <a:t>[Delete this text  and place icon here]</a:t>
            </a:r>
          </a:p>
        </p:txBody>
      </p:sp>
      <p:sp>
        <p:nvSpPr>
          <p:cNvPr id="26" name="Text 3"/>
          <p:cNvSpPr>
            <a:spLocks noGrp="1"/>
          </p:cNvSpPr>
          <p:nvPr>
            <p:ph type="body" sz="quarter" idx="20" hasCustomPrompt="1"/>
          </p:nvPr>
        </p:nvSpPr>
        <p:spPr>
          <a:xfrm>
            <a:off x="1632857" y="3497680"/>
            <a:ext cx="10178143" cy="768096"/>
          </a:xfrm>
        </p:spPr>
        <p:txBody>
          <a:bodyPr lIns="137160" tIns="91440" rIns="137160" bIns="91440"/>
          <a:lstStyle>
            <a:lvl1pPr>
              <a:defRPr sz="1600"/>
            </a:lvl1pPr>
            <a:lvl2pPr>
              <a:defRPr sz="1400"/>
            </a:lvl2pPr>
          </a:lstStyle>
          <a:p>
            <a:pPr lvl="0"/>
            <a:r>
              <a:rPr lang="en-US" dirty="0" smtClean="0"/>
              <a:t>Level 1 text is 16 </a:t>
            </a:r>
            <a:r>
              <a:rPr lang="en-US" dirty="0" err="1" smtClean="0"/>
              <a:t>pt</a:t>
            </a:r>
            <a:r>
              <a:rPr lang="en-US" dirty="0" smtClean="0"/>
              <a:t>, hit return then Tab to get to level 2 – 14 </a:t>
            </a:r>
            <a:r>
              <a:rPr lang="en-US" dirty="0" err="1" smtClean="0"/>
              <a:t>pt</a:t>
            </a:r>
            <a:r>
              <a:rPr lang="en-US" dirty="0" smtClean="0"/>
              <a:t> gray</a:t>
            </a:r>
            <a:endParaRPr lang="en-US" dirty="0"/>
          </a:p>
          <a:p>
            <a:pPr lvl="1"/>
            <a:r>
              <a:rPr lang="en-US" dirty="0"/>
              <a:t>Second level</a:t>
            </a:r>
          </a:p>
        </p:txBody>
      </p:sp>
      <p:sp>
        <p:nvSpPr>
          <p:cNvPr id="29" name="Header 3"/>
          <p:cNvSpPr>
            <a:spLocks noGrp="1"/>
          </p:cNvSpPr>
          <p:nvPr>
            <p:ph type="body" sz="quarter" idx="17" hasCustomPrompt="1"/>
          </p:nvPr>
        </p:nvSpPr>
        <p:spPr>
          <a:xfrm>
            <a:off x="495300" y="3502304"/>
            <a:ext cx="1050471" cy="768096"/>
          </a:xfrm>
          <a:solidFill>
            <a:schemeClr val="accent4"/>
          </a:solidFill>
        </p:spPr>
        <p:txBody>
          <a:bodyPr lIns="137160" tIns="45720" rIns="137160" bIns="45720" anchor="ctr"/>
          <a:lstStyle>
            <a:lvl1pPr marL="0" indent="0" algn="ctr" defTabSz="685800" rtl="0" eaLnBrk="1" latinLnBrk="0" hangingPunct="1">
              <a:lnSpc>
                <a:spcPct val="90000"/>
              </a:lnSpc>
              <a:spcBef>
                <a:spcPts val="0"/>
              </a:spcBef>
              <a:spcAft>
                <a:spcPts val="0"/>
              </a:spcAft>
              <a:buFont typeface="Arial" panose="020B0604020202020204" pitchFamily="34" charset="0"/>
              <a:buChar char="​"/>
              <a:defRPr lang="en-US" sz="900" kern="1200" baseline="0" dirty="0">
                <a:solidFill>
                  <a:schemeClr val="bg1"/>
                </a:solidFill>
                <a:latin typeface="+mn-lt"/>
                <a:ea typeface="+mn-ea"/>
                <a:cs typeface="+mn-cs"/>
              </a:defRPr>
            </a:lvl1pPr>
          </a:lstStyle>
          <a:p>
            <a:pPr marL="0" lvl="0" indent="0" algn="ctr" defTabSz="685800" rtl="0" eaLnBrk="1" latinLnBrk="0" hangingPunct="1">
              <a:lnSpc>
                <a:spcPct val="90000"/>
              </a:lnSpc>
              <a:spcBef>
                <a:spcPts val="0"/>
              </a:spcBef>
              <a:spcAft>
                <a:spcPts val="0"/>
              </a:spcAft>
              <a:buFont typeface="Arial" panose="020B0604020202020204" pitchFamily="34" charset="0"/>
              <a:buChar char="​"/>
            </a:pPr>
            <a:r>
              <a:rPr lang="en-US" dirty="0" smtClean="0"/>
              <a:t>[Delete this text  and place icon here]</a:t>
            </a:r>
          </a:p>
        </p:txBody>
      </p:sp>
      <p:sp>
        <p:nvSpPr>
          <p:cNvPr id="25" name="Text 2"/>
          <p:cNvSpPr>
            <a:spLocks noGrp="1"/>
          </p:cNvSpPr>
          <p:nvPr>
            <p:ph type="body" sz="quarter" idx="19" hasCustomPrompt="1"/>
          </p:nvPr>
        </p:nvSpPr>
        <p:spPr>
          <a:xfrm>
            <a:off x="1632857" y="2679568"/>
            <a:ext cx="10178143" cy="768096"/>
          </a:xfrm>
        </p:spPr>
        <p:txBody>
          <a:bodyPr lIns="137160" tIns="91440" rIns="137160" bIns="91440"/>
          <a:lstStyle>
            <a:lvl1pPr>
              <a:defRPr sz="1600"/>
            </a:lvl1pPr>
            <a:lvl2pPr>
              <a:defRPr sz="1400"/>
            </a:lvl2pPr>
          </a:lstStyle>
          <a:p>
            <a:pPr lvl="0"/>
            <a:r>
              <a:rPr lang="en-US" dirty="0" smtClean="0"/>
              <a:t>Level 1 text is 16 </a:t>
            </a:r>
            <a:r>
              <a:rPr lang="en-US" dirty="0" err="1" smtClean="0"/>
              <a:t>pt</a:t>
            </a:r>
            <a:r>
              <a:rPr lang="en-US" dirty="0" smtClean="0"/>
              <a:t>, hit return then Tab to get to level 2 – 14 </a:t>
            </a:r>
            <a:r>
              <a:rPr lang="en-US" dirty="0" err="1" smtClean="0"/>
              <a:t>pt</a:t>
            </a:r>
            <a:r>
              <a:rPr lang="en-US" dirty="0" smtClean="0"/>
              <a:t> gray</a:t>
            </a:r>
            <a:endParaRPr lang="en-US" dirty="0"/>
          </a:p>
          <a:p>
            <a:pPr lvl="1"/>
            <a:r>
              <a:rPr lang="en-US" dirty="0"/>
              <a:t>Second level</a:t>
            </a:r>
          </a:p>
        </p:txBody>
      </p:sp>
      <p:sp>
        <p:nvSpPr>
          <p:cNvPr id="28" name="Header 2"/>
          <p:cNvSpPr>
            <a:spLocks noGrp="1"/>
          </p:cNvSpPr>
          <p:nvPr>
            <p:ph type="body" sz="quarter" idx="16" hasCustomPrompt="1"/>
          </p:nvPr>
        </p:nvSpPr>
        <p:spPr>
          <a:xfrm>
            <a:off x="495300" y="2681880"/>
            <a:ext cx="1050471" cy="768096"/>
          </a:xfrm>
          <a:solidFill>
            <a:schemeClr val="accent2"/>
          </a:solidFill>
        </p:spPr>
        <p:txBody>
          <a:bodyPr lIns="137160" tIns="45720" rIns="137160" bIns="45720" anchor="ctr"/>
          <a:lstStyle>
            <a:lvl1pPr marL="0" indent="0" algn="ctr" defTabSz="685800" rtl="0" eaLnBrk="1" latinLnBrk="0" hangingPunct="1">
              <a:lnSpc>
                <a:spcPct val="90000"/>
              </a:lnSpc>
              <a:spcBef>
                <a:spcPts val="0"/>
              </a:spcBef>
              <a:spcAft>
                <a:spcPts val="0"/>
              </a:spcAft>
              <a:buFont typeface="Arial" panose="020B0604020202020204" pitchFamily="34" charset="0"/>
              <a:buChar char="​"/>
              <a:defRPr lang="en-US" sz="900" kern="1200" baseline="0" dirty="0">
                <a:solidFill>
                  <a:schemeClr val="bg1"/>
                </a:solidFill>
                <a:latin typeface="+mn-lt"/>
                <a:ea typeface="+mn-ea"/>
                <a:cs typeface="+mn-cs"/>
              </a:defRPr>
            </a:lvl1pPr>
          </a:lstStyle>
          <a:p>
            <a:pPr marL="0" lvl="0" indent="0" algn="ctr" defTabSz="685800" rtl="0" eaLnBrk="1" latinLnBrk="0" hangingPunct="1">
              <a:lnSpc>
                <a:spcPct val="90000"/>
              </a:lnSpc>
              <a:spcBef>
                <a:spcPts val="0"/>
              </a:spcBef>
              <a:spcAft>
                <a:spcPts val="0"/>
              </a:spcAft>
              <a:buFont typeface="Arial" panose="020B0604020202020204" pitchFamily="34" charset="0"/>
              <a:buChar char="​"/>
            </a:pPr>
            <a:r>
              <a:rPr lang="en-US" dirty="0" smtClean="0"/>
              <a:t>[Delete this text  and place icon here]</a:t>
            </a:r>
          </a:p>
        </p:txBody>
      </p:sp>
      <p:sp>
        <p:nvSpPr>
          <p:cNvPr id="9" name="Text 1"/>
          <p:cNvSpPr>
            <a:spLocks noGrp="1"/>
          </p:cNvSpPr>
          <p:nvPr>
            <p:ph type="body" sz="quarter" idx="18" hasCustomPrompt="1"/>
          </p:nvPr>
        </p:nvSpPr>
        <p:spPr>
          <a:xfrm>
            <a:off x="1629229" y="1861456"/>
            <a:ext cx="10178143" cy="768096"/>
          </a:xfrm>
        </p:spPr>
        <p:txBody>
          <a:bodyPr lIns="137160" tIns="91440" rIns="137160" bIns="91440"/>
          <a:lstStyle>
            <a:lvl1pPr>
              <a:defRPr sz="1600"/>
            </a:lvl1pPr>
            <a:lvl2pPr>
              <a:defRPr sz="1400"/>
            </a:lvl2pPr>
          </a:lstStyle>
          <a:p>
            <a:pPr lvl="0"/>
            <a:r>
              <a:rPr lang="en-US" dirty="0"/>
              <a:t>Level 1 text is </a:t>
            </a:r>
            <a:r>
              <a:rPr lang="en-US" dirty="0" smtClean="0"/>
              <a:t>16 </a:t>
            </a:r>
            <a:r>
              <a:rPr lang="en-US" dirty="0"/>
              <a:t>pt, hit return then Tab to get to level 2 – </a:t>
            </a:r>
            <a:r>
              <a:rPr lang="en-US" dirty="0" smtClean="0"/>
              <a:t>14 </a:t>
            </a:r>
            <a:r>
              <a:rPr lang="en-US" dirty="0"/>
              <a:t>pt gray</a:t>
            </a:r>
          </a:p>
          <a:p>
            <a:pPr lvl="1"/>
            <a:r>
              <a:rPr lang="en-US" dirty="0"/>
              <a:t>Second level</a:t>
            </a:r>
          </a:p>
        </p:txBody>
      </p:sp>
      <p:sp>
        <p:nvSpPr>
          <p:cNvPr id="8" name="Header 1"/>
          <p:cNvSpPr>
            <a:spLocks noGrp="1"/>
          </p:cNvSpPr>
          <p:nvPr>
            <p:ph type="body" sz="quarter" idx="14" hasCustomPrompt="1"/>
          </p:nvPr>
        </p:nvSpPr>
        <p:spPr>
          <a:xfrm>
            <a:off x="495300" y="1861456"/>
            <a:ext cx="1050471" cy="768096"/>
          </a:xfrm>
          <a:solidFill>
            <a:schemeClr val="tx2"/>
          </a:solidFill>
        </p:spPr>
        <p:txBody>
          <a:bodyPr lIns="137160" tIns="45720" rIns="137160" bIns="45720" anchor="ctr"/>
          <a:lstStyle>
            <a:lvl1pPr marL="0" indent="0" algn="ctr" defTabSz="685800" rtl="0" eaLnBrk="1" latinLnBrk="0" hangingPunct="1">
              <a:lnSpc>
                <a:spcPct val="90000"/>
              </a:lnSpc>
              <a:spcBef>
                <a:spcPts val="0"/>
              </a:spcBef>
              <a:spcAft>
                <a:spcPts val="0"/>
              </a:spcAft>
              <a:buFont typeface="Arial" panose="020B0604020202020204" pitchFamily="34" charset="0"/>
              <a:buChar char="​"/>
              <a:defRPr lang="en-US" sz="900" kern="1200" baseline="0" dirty="0">
                <a:solidFill>
                  <a:schemeClr val="bg1"/>
                </a:solidFill>
                <a:latin typeface="+mn-lt"/>
                <a:ea typeface="+mn-ea"/>
                <a:cs typeface="+mn-cs"/>
              </a:defRPr>
            </a:lvl1pPr>
          </a:lstStyle>
          <a:p>
            <a:pPr marL="0" lvl="0" indent="0" algn="ctr" defTabSz="685800" rtl="0" eaLnBrk="1" latinLnBrk="0" hangingPunct="1">
              <a:lnSpc>
                <a:spcPct val="90000"/>
              </a:lnSpc>
              <a:spcBef>
                <a:spcPts val="0"/>
              </a:spcBef>
              <a:spcAft>
                <a:spcPts val="0"/>
              </a:spcAft>
              <a:buFont typeface="Arial" panose="020B0604020202020204" pitchFamily="34" charset="0"/>
              <a:buChar char="​"/>
            </a:pPr>
            <a:r>
              <a:rPr lang="en-US" dirty="0" smtClean="0"/>
              <a:t>[Delete this text  and place icon here]</a:t>
            </a:r>
          </a:p>
        </p:txBody>
      </p:sp>
      <p:sp>
        <p:nvSpPr>
          <p:cNvPr id="6" name="Subtitle"/>
          <p:cNvSpPr>
            <a:spLocks noGrp="1"/>
          </p:cNvSpPr>
          <p:nvPr>
            <p:ph type="body" sz="quarter" idx="13" hasCustomPrompt="1"/>
          </p:nvPr>
        </p:nvSpPr>
        <p:spPr>
          <a:xfrm>
            <a:off x="495300" y="1118282"/>
            <a:ext cx="11315700" cy="492125"/>
          </a:xfrm>
        </p:spPr>
        <p:txBody>
          <a:bodyPr/>
          <a:lstStyle>
            <a:lvl1pPr>
              <a:defRPr sz="2600">
                <a:solidFill>
                  <a:schemeClr val="accent4"/>
                </a:solidFill>
              </a:defRPr>
            </a:lvl1pPr>
          </a:lstStyle>
          <a:p>
            <a:pPr lvl="0"/>
            <a:r>
              <a:rPr lang="en-US" dirty="0"/>
              <a:t>Use this space for one line subhead if needed | One line</a:t>
            </a:r>
          </a:p>
        </p:txBody>
      </p:sp>
      <p:sp>
        <p:nvSpPr>
          <p:cNvPr id="2" name="Title"/>
          <p:cNvSpPr>
            <a:spLocks noGrp="1"/>
          </p:cNvSpPr>
          <p:nvPr>
            <p:ph type="title" hasCustomPrompt="1"/>
          </p:nvPr>
        </p:nvSpPr>
        <p:spPr/>
        <p:txBody>
          <a:bodyPr/>
          <a:lstStyle>
            <a:lvl1pPr>
              <a:defRPr/>
            </a:lvl1pPr>
          </a:lstStyle>
          <a:p>
            <a:r>
              <a:rPr lang="en-US" dirty="0"/>
              <a:t>5 row icon | Type insightful headline in sentence case | 1 line</a:t>
            </a:r>
          </a:p>
        </p:txBody>
      </p:sp>
      <p:sp>
        <p:nvSpPr>
          <p:cNvPr id="18" name="Rectangle 17" hidden="1"/>
          <p:cNvSpPr/>
          <p:nvPr userDrawn="1">
            <p:custDataLst>
              <p:tags r:id="rId1"/>
            </p:custDataLst>
          </p:nvPr>
        </p:nvSpPr>
        <p:spPr>
          <a:xfrm>
            <a:off x="457200" y="1143000"/>
            <a:ext cx="11353800" cy="48499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19" name="Rectangle 18" hidden="1"/>
          <p:cNvSpPr/>
          <p:nvPr userDrawn="1">
            <p:custDataLst>
              <p:tags r:id="rId2"/>
            </p:custDataLst>
          </p:nvPr>
        </p:nvSpPr>
        <p:spPr>
          <a:xfrm>
            <a:off x="304800" y="6084051"/>
            <a:ext cx="2214664" cy="61787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20" name="Rectangle 19" hidden="1"/>
          <p:cNvSpPr/>
          <p:nvPr userDrawn="1">
            <p:custDataLst>
              <p:tags r:id="rId3"/>
            </p:custDataLst>
          </p:nvPr>
        </p:nvSpPr>
        <p:spPr>
          <a:xfrm>
            <a:off x="0" y="0"/>
            <a:ext cx="12191999" cy="41801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21" name="Rectangle 20" hidden="1"/>
          <p:cNvSpPr/>
          <p:nvPr userDrawn="1">
            <p:custDataLst>
              <p:tags r:id="rId4"/>
            </p:custDataLst>
          </p:nvPr>
        </p:nvSpPr>
        <p:spPr>
          <a:xfrm>
            <a:off x="5229225" y="6392987"/>
            <a:ext cx="6648450" cy="51073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3" name="Date Placeholder 2"/>
          <p:cNvSpPr>
            <a:spLocks noGrp="1"/>
          </p:cNvSpPr>
          <p:nvPr>
            <p:ph type="dt" sz="half" idx="25"/>
          </p:nvPr>
        </p:nvSpPr>
        <p:spPr/>
        <p:txBody>
          <a:bodyPr/>
          <a:lstStyle/>
          <a:p>
            <a:fld id="{8293799D-22C8-428E-90D7-05A2BF168E65}" type="datetime1">
              <a:rPr lang="en-US" smtClean="0"/>
              <a:t>11/21/2019</a:t>
            </a:fld>
            <a:endParaRPr lang="en-US" dirty="0"/>
          </a:p>
        </p:txBody>
      </p:sp>
      <p:sp>
        <p:nvSpPr>
          <p:cNvPr id="5" name="Footer Placeholder 4"/>
          <p:cNvSpPr>
            <a:spLocks noGrp="1"/>
          </p:cNvSpPr>
          <p:nvPr>
            <p:ph type="ftr" sz="quarter" idx="26"/>
          </p:nvPr>
        </p:nvSpPr>
        <p:spPr/>
        <p:txBody>
          <a:bodyPr/>
          <a:lstStyle/>
          <a:p>
            <a:pPr algn="r"/>
            <a:r>
              <a:rPr lang="en-US" smtClean="0"/>
              <a:t>© 2019 Optum, Inc. All rights reserved. Confidential property of Optum. Do not distribute or reproduce without express permission from Optum.</a:t>
            </a:r>
            <a:endParaRPr lang="en-US"/>
          </a:p>
        </p:txBody>
      </p:sp>
      <p:sp>
        <p:nvSpPr>
          <p:cNvPr id="11" name="Slide Number Placeholder 10"/>
          <p:cNvSpPr>
            <a:spLocks noGrp="1"/>
          </p:cNvSpPr>
          <p:nvPr>
            <p:ph type="sldNum" sz="quarter" idx="27"/>
          </p:nvPr>
        </p:nvSpPr>
        <p:spPr/>
        <p:txBody>
          <a:bodyPr/>
          <a:lstStyle/>
          <a:p>
            <a:fld id="{901F1369-4AEB-4520-96C0-9F78886180C1}" type="slidenum">
              <a:rPr lang="en-US" smtClean="0"/>
              <a:pPr/>
              <a:t>‹#›</a:t>
            </a:fld>
            <a:endParaRPr lang="en-US" dirty="0"/>
          </a:p>
        </p:txBody>
      </p:sp>
    </p:spTree>
    <p:extLst>
      <p:ext uri="{BB962C8B-B14F-4D97-AF65-F5344CB8AC3E}">
        <p14:creationId xmlns:p14="http://schemas.microsoft.com/office/powerpoint/2010/main" val="566646426"/>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 Clinic 1">
    <p:spTree>
      <p:nvGrpSpPr>
        <p:cNvPr id="1" name=""/>
        <p:cNvGrpSpPr/>
        <p:nvPr/>
      </p:nvGrpSpPr>
      <p:grpSpPr>
        <a:xfrm>
          <a:off x="0" y="0"/>
          <a:ext cx="0" cy="0"/>
          <a:chOff x="0" y="0"/>
          <a:chExt cx="0" cy="0"/>
        </a:xfrm>
      </p:grpSpPr>
      <p:pic>
        <p:nvPicPr>
          <p:cNvPr id="3074" name="Picture 2" descr="C:\Users\cbarthol\Desktop\Charlotte Work\Tools\PPT\Empower\2019 PPT cover images\3-hallway-nurse-doctor-tablet-16x9.jpg"/>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flipH="1">
            <a:off x="0" y="-234"/>
            <a:ext cx="12192000" cy="6859715"/>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p:cNvSpPr/>
          <p:nvPr userDrawn="1"/>
        </p:nvSpPr>
        <p:spPr bwMode="gray">
          <a:xfrm>
            <a:off x="0" y="-233"/>
            <a:ext cx="12068629" cy="6858312"/>
          </a:xfrm>
          <a:prstGeom prst="rect">
            <a:avLst/>
          </a:prstGeom>
          <a:gradFill flip="none" rotWithShape="1">
            <a:gsLst>
              <a:gs pos="0">
                <a:srgbClr val="FFFFFF"/>
              </a:gs>
              <a:gs pos="56000">
                <a:srgbClr val="FFFFFF">
                  <a:alpha val="75000"/>
                </a:srgbClr>
              </a:gs>
              <a:gs pos="100000">
                <a:srgbClr val="FFFFFF">
                  <a:alpha val="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3" rIns="0" bIns="45723" numCol="1" rtlCol="0" anchor="ctr" anchorCtr="0" compatLnSpc="1">
            <a:prstTxWarp prst="textNoShape">
              <a:avLst/>
            </a:prstTxWarp>
          </a:bodyPr>
          <a:lstStyle/>
          <a:p>
            <a:pPr algn="ctr" defTabSz="914196"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 name="Title"/>
          <p:cNvSpPr>
            <a:spLocks noGrp="1"/>
          </p:cNvSpPr>
          <p:nvPr>
            <p:ph type="ctrTitle" hasCustomPrompt="1"/>
          </p:nvPr>
        </p:nvSpPr>
        <p:spPr bwMode="gray">
          <a:xfrm>
            <a:off x="495301" y="1104900"/>
            <a:ext cx="7440386" cy="2735839"/>
          </a:xfrm>
        </p:spPr>
        <p:txBody>
          <a:bodyPr anchor="b"/>
          <a:lstStyle>
            <a:lvl1pPr algn="l">
              <a:defRPr sz="4800"/>
            </a:lvl1pPr>
          </a:lstStyle>
          <a:p>
            <a:r>
              <a:rPr lang="en-US" dirty="0"/>
              <a:t>Insightful presentation title in sentence case max 3 lines</a:t>
            </a:r>
          </a:p>
        </p:txBody>
      </p:sp>
      <p:sp>
        <p:nvSpPr>
          <p:cNvPr id="3" name="Subtitle"/>
          <p:cNvSpPr>
            <a:spLocks noGrp="1"/>
          </p:cNvSpPr>
          <p:nvPr>
            <p:ph type="subTitle" idx="1" hasCustomPrompt="1"/>
          </p:nvPr>
        </p:nvSpPr>
        <p:spPr bwMode="gray">
          <a:xfrm>
            <a:off x="495301" y="3924300"/>
            <a:ext cx="7440386" cy="974271"/>
          </a:xfrm>
        </p:spPr>
        <p:txBody>
          <a:bodyPr/>
          <a:lstStyle>
            <a:lvl1pPr marL="0" indent="0" algn="l">
              <a:buNone/>
              <a:defRPr sz="2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Event City or Speaker Name</a:t>
            </a:r>
          </a:p>
        </p:txBody>
      </p:sp>
      <p:sp>
        <p:nvSpPr>
          <p:cNvPr id="11" name="Date"/>
          <p:cNvSpPr>
            <a:spLocks noGrp="1"/>
          </p:cNvSpPr>
          <p:nvPr>
            <p:ph type="body" sz="quarter" idx="13" hasCustomPrompt="1"/>
          </p:nvPr>
        </p:nvSpPr>
        <p:spPr bwMode="gray">
          <a:xfrm>
            <a:off x="495300" y="4990648"/>
            <a:ext cx="7440011" cy="702582"/>
          </a:xfrm>
        </p:spPr>
        <p:txBody>
          <a:bodyPr/>
          <a:lstStyle>
            <a:lvl1pPr>
              <a:defRPr>
                <a:solidFill>
                  <a:schemeClr val="tx1"/>
                </a:solidFill>
              </a:defRPr>
            </a:lvl1pPr>
          </a:lstStyle>
          <a:p>
            <a:pPr lvl="0"/>
            <a:r>
              <a:rPr lang="en-US" dirty="0"/>
              <a:t>Month DD, YYYY</a:t>
            </a:r>
          </a:p>
        </p:txBody>
      </p:sp>
      <p:sp>
        <p:nvSpPr>
          <p:cNvPr id="30" name="MIO_LOGOPLACEHOLDER#LowerLeftMediumWide" hidden="1"/>
          <p:cNvSpPr/>
          <p:nvPr/>
        </p:nvSpPr>
        <p:spPr>
          <a:xfrm>
            <a:off x="583916" y="5841607"/>
            <a:ext cx="584484" cy="632692"/>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12" name="Rectangle 11" hidden="1"/>
          <p:cNvSpPr/>
          <p:nvPr>
            <p:custDataLst>
              <p:tags r:id="rId1"/>
            </p:custDataLst>
          </p:nvPr>
        </p:nvSpPr>
        <p:spPr>
          <a:xfrm>
            <a:off x="426027" y="5744066"/>
            <a:ext cx="3241964" cy="9351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14" name="Rectangle 13" hidden="1"/>
          <p:cNvSpPr/>
          <p:nvPr>
            <p:custDataLst>
              <p:tags r:id="rId2"/>
            </p:custDataLst>
          </p:nvPr>
        </p:nvSpPr>
        <p:spPr>
          <a:xfrm>
            <a:off x="457200" y="415636"/>
            <a:ext cx="7658100" cy="52993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pic>
        <p:nvPicPr>
          <p:cNvPr id="16" name="Picture 2" descr="C:\Users\cbarthol\Desktop\Charlotte Work\Tools\PPT\Empower\Logo EMFs\OPTUM_®_4c.emf"/>
          <p:cNvPicPr>
            <a:picLocks noChangeAspect="1" noChangeArrowheads="1"/>
          </p:cNvPicPr>
          <p:nvPr userDrawn="1">
            <p:custDataLst>
              <p:tags r:id="rId3"/>
            </p:custDataLst>
          </p:nvPr>
        </p:nvPicPr>
        <p:blipFill>
          <a:blip r:embed="rId6">
            <a:extLst>
              <a:ext uri="{28A0092B-C50C-407E-A947-70E740481C1C}">
                <a14:useLocalDpi xmlns:a14="http://schemas.microsoft.com/office/drawing/2010/main" val="0"/>
              </a:ext>
            </a:extLst>
          </a:blip>
          <a:srcRect/>
          <a:stretch>
            <a:fillRect/>
          </a:stretch>
        </p:blipFill>
        <p:spPr bwMode="auto">
          <a:xfrm>
            <a:off x="583916" y="5843363"/>
            <a:ext cx="2092117" cy="6309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1431300"/>
      </p:ext>
    </p:extLst>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 Row Photo">
    <p:spTree>
      <p:nvGrpSpPr>
        <p:cNvPr id="1" name=""/>
        <p:cNvGrpSpPr/>
        <p:nvPr/>
      </p:nvGrpSpPr>
      <p:grpSpPr>
        <a:xfrm>
          <a:off x="0" y="0"/>
          <a:ext cx="0" cy="0"/>
          <a:chOff x="0" y="0"/>
          <a:chExt cx="0" cy="0"/>
        </a:xfrm>
      </p:grpSpPr>
      <p:sp>
        <p:nvSpPr>
          <p:cNvPr id="11" name="Image Placeholder">
            <a:extLst>
              <a:ext uri="{FF2B5EF4-FFF2-40B4-BE49-F238E27FC236}">
                <a16:creationId xmlns="" xmlns:a16="http://schemas.microsoft.com/office/drawing/2014/main" id="{197EC4EA-E5E8-44D0-9F07-91A93F17A783}"/>
              </a:ext>
            </a:extLst>
          </p:cNvPr>
          <p:cNvSpPr>
            <a:spLocks noGrp="1"/>
          </p:cNvSpPr>
          <p:nvPr>
            <p:ph type="pic" sz="quarter" idx="21" hasCustomPrompt="1"/>
          </p:nvPr>
        </p:nvSpPr>
        <p:spPr>
          <a:xfrm>
            <a:off x="8012113" y="1862138"/>
            <a:ext cx="3795712" cy="4041775"/>
          </a:xfrm>
          <a:blipFill>
            <a:blip r:embed="rId6"/>
            <a:stretch>
              <a:fillRect l="-425" t="-6228" r="636" b="-1156"/>
            </a:stretch>
          </a:blipFill>
        </p:spPr>
        <p:txBody>
          <a:bodyPr tIns="457200"/>
          <a:lstStyle>
            <a:lvl1pPr algn="ctr">
              <a:defRPr>
                <a:solidFill>
                  <a:schemeClr val="accent2"/>
                </a:solidFill>
              </a:defRPr>
            </a:lvl1pPr>
          </a:lstStyle>
          <a:p>
            <a:r>
              <a:rPr lang="en-US" dirty="0"/>
              <a:t> </a:t>
            </a:r>
          </a:p>
        </p:txBody>
      </p:sp>
      <p:sp>
        <p:nvSpPr>
          <p:cNvPr id="9" name="Text 1"/>
          <p:cNvSpPr>
            <a:spLocks noGrp="1"/>
          </p:cNvSpPr>
          <p:nvPr>
            <p:ph type="body" sz="quarter" idx="18" hasCustomPrompt="1"/>
          </p:nvPr>
        </p:nvSpPr>
        <p:spPr>
          <a:xfrm>
            <a:off x="495299" y="1861456"/>
            <a:ext cx="7429501" cy="1280160"/>
          </a:xfrm>
          <a:solidFill>
            <a:srgbClr val="EAEAEA"/>
          </a:solidFill>
        </p:spPr>
        <p:txBody>
          <a:bodyPr lIns="137160" tIns="91440" rIns="137160" bIns="91440"/>
          <a:lstStyle>
            <a:lvl1pPr>
              <a:defRPr sz="1800">
                <a:solidFill>
                  <a:schemeClr val="tx1"/>
                </a:solidFill>
              </a:defRPr>
            </a:lvl1pPr>
            <a:lvl2pPr>
              <a:defRPr sz="1600">
                <a:solidFill>
                  <a:schemeClr val="tx1"/>
                </a:solidFill>
              </a:defRPr>
            </a:lvl2pPr>
          </a:lstStyle>
          <a:p>
            <a:pPr lvl="0"/>
            <a:r>
              <a:rPr lang="en-US" dirty="0"/>
              <a:t>Level 1 text is gray 18 pt, hit return then Tab to get to level 2 – 16 pt gray</a:t>
            </a:r>
          </a:p>
          <a:p>
            <a:pPr lvl="1"/>
            <a:r>
              <a:rPr lang="en-US" dirty="0"/>
              <a:t>Second level</a:t>
            </a:r>
          </a:p>
        </p:txBody>
      </p:sp>
      <p:sp>
        <p:nvSpPr>
          <p:cNvPr id="25" name="Text 2"/>
          <p:cNvSpPr>
            <a:spLocks noGrp="1"/>
          </p:cNvSpPr>
          <p:nvPr>
            <p:ph type="body" sz="quarter" idx="19" hasCustomPrompt="1"/>
          </p:nvPr>
        </p:nvSpPr>
        <p:spPr>
          <a:xfrm>
            <a:off x="495299" y="3242808"/>
            <a:ext cx="7429501" cy="1280160"/>
          </a:xfrm>
          <a:solidFill>
            <a:srgbClr val="EAEAEA"/>
          </a:solidFill>
        </p:spPr>
        <p:txBody>
          <a:bodyPr lIns="137160" tIns="91440" rIns="137160" bIns="91440"/>
          <a:lstStyle>
            <a:lvl1pPr>
              <a:defRPr sz="1800">
                <a:solidFill>
                  <a:schemeClr val="tx1"/>
                </a:solidFill>
              </a:defRPr>
            </a:lvl1pPr>
            <a:lvl2pPr>
              <a:defRPr sz="1600">
                <a:solidFill>
                  <a:schemeClr val="tx1"/>
                </a:solidFill>
              </a:defRPr>
            </a:lvl2pPr>
          </a:lstStyle>
          <a:p>
            <a:pPr lvl="0"/>
            <a:r>
              <a:rPr lang="en-US" dirty="0"/>
              <a:t>Level 1 text is gray 18 pt, hit return then Tab to get to level 2 – 16 pt gray</a:t>
            </a:r>
          </a:p>
          <a:p>
            <a:pPr lvl="1"/>
            <a:r>
              <a:rPr lang="en-US" dirty="0"/>
              <a:t>Second level</a:t>
            </a:r>
          </a:p>
        </p:txBody>
      </p:sp>
      <p:sp>
        <p:nvSpPr>
          <p:cNvPr id="26" name="Text 3"/>
          <p:cNvSpPr>
            <a:spLocks noGrp="1"/>
          </p:cNvSpPr>
          <p:nvPr>
            <p:ph type="body" sz="quarter" idx="20" hasCustomPrompt="1"/>
          </p:nvPr>
        </p:nvSpPr>
        <p:spPr>
          <a:xfrm>
            <a:off x="495299" y="4624161"/>
            <a:ext cx="7429501" cy="1280160"/>
          </a:xfrm>
          <a:solidFill>
            <a:srgbClr val="EAEAEA"/>
          </a:solidFill>
        </p:spPr>
        <p:txBody>
          <a:bodyPr lIns="137160" tIns="91440" rIns="137160" bIns="91440"/>
          <a:lstStyle>
            <a:lvl1pPr>
              <a:defRPr sz="1800">
                <a:solidFill>
                  <a:schemeClr val="tx1"/>
                </a:solidFill>
              </a:defRPr>
            </a:lvl1pPr>
            <a:lvl2pPr>
              <a:defRPr sz="1600">
                <a:solidFill>
                  <a:schemeClr val="tx1"/>
                </a:solidFill>
              </a:defRPr>
            </a:lvl2pPr>
          </a:lstStyle>
          <a:p>
            <a:pPr lvl="0"/>
            <a:r>
              <a:rPr lang="en-US" dirty="0"/>
              <a:t>Level 1 text is gray 18 pt, hit return then Tab to get to level 2 – 16 pt gray</a:t>
            </a:r>
          </a:p>
          <a:p>
            <a:pPr lvl="1"/>
            <a:r>
              <a:rPr lang="en-US" dirty="0"/>
              <a:t>Second level</a:t>
            </a:r>
          </a:p>
        </p:txBody>
      </p:sp>
      <p:sp>
        <p:nvSpPr>
          <p:cNvPr id="6" name="Subtitle"/>
          <p:cNvSpPr>
            <a:spLocks noGrp="1"/>
          </p:cNvSpPr>
          <p:nvPr>
            <p:ph type="body" sz="quarter" idx="13" hasCustomPrompt="1"/>
          </p:nvPr>
        </p:nvSpPr>
        <p:spPr>
          <a:xfrm>
            <a:off x="495300" y="1118282"/>
            <a:ext cx="11315700" cy="492125"/>
          </a:xfrm>
        </p:spPr>
        <p:txBody>
          <a:bodyPr/>
          <a:lstStyle>
            <a:lvl1pPr>
              <a:defRPr sz="2600">
                <a:solidFill>
                  <a:schemeClr val="accent4"/>
                </a:solidFill>
              </a:defRPr>
            </a:lvl1pPr>
          </a:lstStyle>
          <a:p>
            <a:pPr lvl="0"/>
            <a:r>
              <a:rPr lang="en-US" dirty="0"/>
              <a:t>Use this space for one line subhead if needed | One line</a:t>
            </a:r>
          </a:p>
        </p:txBody>
      </p:sp>
      <p:sp>
        <p:nvSpPr>
          <p:cNvPr id="2" name="Title"/>
          <p:cNvSpPr>
            <a:spLocks noGrp="1"/>
          </p:cNvSpPr>
          <p:nvPr>
            <p:ph type="title" hasCustomPrompt="1"/>
          </p:nvPr>
        </p:nvSpPr>
        <p:spPr/>
        <p:txBody>
          <a:bodyPr/>
          <a:lstStyle>
            <a:lvl1pPr>
              <a:defRPr/>
            </a:lvl1pPr>
          </a:lstStyle>
          <a:p>
            <a:r>
              <a:rPr lang="en-US" dirty="0"/>
              <a:t>3 row w/photo | Type insightful headline in sentence case | 1 line</a:t>
            </a:r>
          </a:p>
        </p:txBody>
      </p:sp>
      <p:sp>
        <p:nvSpPr>
          <p:cNvPr id="12" name="Rectangle 11" hidden="1"/>
          <p:cNvSpPr/>
          <p:nvPr userDrawn="1">
            <p:custDataLst>
              <p:tags r:id="rId1"/>
            </p:custDataLst>
          </p:nvPr>
        </p:nvSpPr>
        <p:spPr>
          <a:xfrm>
            <a:off x="457200" y="1143000"/>
            <a:ext cx="11353800" cy="48499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13" name="Rectangle 12" hidden="1"/>
          <p:cNvSpPr/>
          <p:nvPr userDrawn="1">
            <p:custDataLst>
              <p:tags r:id="rId2"/>
            </p:custDataLst>
          </p:nvPr>
        </p:nvSpPr>
        <p:spPr>
          <a:xfrm>
            <a:off x="304800" y="6084051"/>
            <a:ext cx="2214664" cy="61787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14" name="Rectangle 13" hidden="1"/>
          <p:cNvSpPr/>
          <p:nvPr userDrawn="1">
            <p:custDataLst>
              <p:tags r:id="rId3"/>
            </p:custDataLst>
          </p:nvPr>
        </p:nvSpPr>
        <p:spPr>
          <a:xfrm>
            <a:off x="0" y="0"/>
            <a:ext cx="12191999" cy="41801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15" name="Rectangle 14" hidden="1"/>
          <p:cNvSpPr/>
          <p:nvPr userDrawn="1">
            <p:custDataLst>
              <p:tags r:id="rId4"/>
            </p:custDataLst>
          </p:nvPr>
        </p:nvSpPr>
        <p:spPr>
          <a:xfrm>
            <a:off x="5229225" y="6392987"/>
            <a:ext cx="6648450" cy="51073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3" name="Date Placeholder 2"/>
          <p:cNvSpPr>
            <a:spLocks noGrp="1"/>
          </p:cNvSpPr>
          <p:nvPr>
            <p:ph type="dt" sz="half" idx="22"/>
          </p:nvPr>
        </p:nvSpPr>
        <p:spPr/>
        <p:txBody>
          <a:bodyPr/>
          <a:lstStyle/>
          <a:p>
            <a:fld id="{EC6BD337-1505-42B6-839C-B5DAD748D153}" type="datetime1">
              <a:rPr lang="en-US" smtClean="0"/>
              <a:t>11/21/2019</a:t>
            </a:fld>
            <a:endParaRPr lang="en-US" dirty="0"/>
          </a:p>
        </p:txBody>
      </p:sp>
      <p:sp>
        <p:nvSpPr>
          <p:cNvPr id="5" name="Footer Placeholder 4"/>
          <p:cNvSpPr>
            <a:spLocks noGrp="1"/>
          </p:cNvSpPr>
          <p:nvPr>
            <p:ph type="ftr" sz="quarter" idx="23"/>
          </p:nvPr>
        </p:nvSpPr>
        <p:spPr/>
        <p:txBody>
          <a:bodyPr/>
          <a:lstStyle/>
          <a:p>
            <a:pPr algn="r"/>
            <a:r>
              <a:rPr lang="en-US" smtClean="0"/>
              <a:t>© 2019 Optum, Inc. All rights reserved. Confidential property of Optum. Do not distribute or reproduce without express permission from Optum.</a:t>
            </a:r>
            <a:endParaRPr lang="en-US"/>
          </a:p>
        </p:txBody>
      </p:sp>
      <p:sp>
        <p:nvSpPr>
          <p:cNvPr id="10" name="Slide Number Placeholder 9"/>
          <p:cNvSpPr>
            <a:spLocks noGrp="1"/>
          </p:cNvSpPr>
          <p:nvPr>
            <p:ph type="sldNum" sz="quarter" idx="24"/>
          </p:nvPr>
        </p:nvSpPr>
        <p:spPr/>
        <p:txBody>
          <a:bodyPr/>
          <a:lstStyle/>
          <a:p>
            <a:fld id="{901F1369-4AEB-4520-96C0-9F78886180C1}" type="slidenum">
              <a:rPr lang="en-US" smtClean="0"/>
              <a:pPr/>
              <a:t>‹#›</a:t>
            </a:fld>
            <a:endParaRPr lang="en-US" dirty="0"/>
          </a:p>
        </p:txBody>
      </p:sp>
    </p:spTree>
    <p:extLst>
      <p:ext uri="{BB962C8B-B14F-4D97-AF65-F5344CB8AC3E}">
        <p14:creationId xmlns:p14="http://schemas.microsoft.com/office/powerpoint/2010/main" val="3185353208"/>
      </p:ext>
    </p:extLst>
  </p:cSld>
  <p:clrMapOvr>
    <a:masterClrMapping/>
  </p:clrMapOvr>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4 Row Photo">
    <p:spTree>
      <p:nvGrpSpPr>
        <p:cNvPr id="1" name=""/>
        <p:cNvGrpSpPr/>
        <p:nvPr/>
      </p:nvGrpSpPr>
      <p:grpSpPr>
        <a:xfrm>
          <a:off x="0" y="0"/>
          <a:ext cx="0" cy="0"/>
          <a:chOff x="0" y="0"/>
          <a:chExt cx="0" cy="0"/>
        </a:xfrm>
      </p:grpSpPr>
      <p:sp>
        <p:nvSpPr>
          <p:cNvPr id="12" name="Image Placeholder">
            <a:extLst>
              <a:ext uri="{FF2B5EF4-FFF2-40B4-BE49-F238E27FC236}">
                <a16:creationId xmlns="" xmlns:a16="http://schemas.microsoft.com/office/drawing/2014/main" id="{9FCAFCC1-B988-40D7-A97B-9C6A91DB0F19}"/>
              </a:ext>
            </a:extLst>
          </p:cNvPr>
          <p:cNvSpPr>
            <a:spLocks noGrp="1"/>
          </p:cNvSpPr>
          <p:nvPr>
            <p:ph type="pic" sz="quarter" idx="21" hasCustomPrompt="1"/>
          </p:nvPr>
        </p:nvSpPr>
        <p:spPr>
          <a:xfrm>
            <a:off x="8012113" y="1862138"/>
            <a:ext cx="3795712" cy="4041775"/>
          </a:xfrm>
          <a:blipFill>
            <a:blip r:embed="rId6"/>
            <a:stretch>
              <a:fillRect l="-425" t="-6228" r="636" b="-1156"/>
            </a:stretch>
          </a:blipFill>
        </p:spPr>
        <p:txBody>
          <a:bodyPr tIns="457200"/>
          <a:lstStyle>
            <a:lvl1pPr algn="ctr">
              <a:defRPr>
                <a:solidFill>
                  <a:schemeClr val="accent2"/>
                </a:solidFill>
              </a:defRPr>
            </a:lvl1pPr>
          </a:lstStyle>
          <a:p>
            <a:r>
              <a:rPr lang="en-US" dirty="0"/>
              <a:t> </a:t>
            </a:r>
          </a:p>
        </p:txBody>
      </p:sp>
      <p:sp>
        <p:nvSpPr>
          <p:cNvPr id="11" name="Text 4"/>
          <p:cNvSpPr>
            <a:spLocks noGrp="1"/>
          </p:cNvSpPr>
          <p:nvPr>
            <p:ph type="body" sz="quarter" idx="22" hasCustomPrompt="1"/>
          </p:nvPr>
        </p:nvSpPr>
        <p:spPr>
          <a:xfrm>
            <a:off x="495300" y="4945380"/>
            <a:ext cx="7429500" cy="960120"/>
          </a:xfrm>
          <a:solidFill>
            <a:srgbClr val="EAEAEA"/>
          </a:solidFill>
        </p:spPr>
        <p:txBody>
          <a:bodyPr lIns="137160" tIns="91440" rIns="137160" bIns="91440"/>
          <a:lstStyle>
            <a:lvl1pPr>
              <a:defRPr sz="1800">
                <a:solidFill>
                  <a:schemeClr val="tx1"/>
                </a:solidFill>
              </a:defRPr>
            </a:lvl1pPr>
            <a:lvl2pPr>
              <a:defRPr sz="1600">
                <a:solidFill>
                  <a:schemeClr val="tx1"/>
                </a:solidFill>
              </a:defRPr>
            </a:lvl2pPr>
          </a:lstStyle>
          <a:p>
            <a:pPr lvl="0"/>
            <a:r>
              <a:rPr lang="en-US" dirty="0"/>
              <a:t>Level 1 text is gray 18 pt, hit return then Tab to get to level 2 – 16 pt gray</a:t>
            </a:r>
          </a:p>
          <a:p>
            <a:pPr lvl="1"/>
            <a:r>
              <a:rPr lang="en-US" dirty="0"/>
              <a:t>Second level</a:t>
            </a:r>
          </a:p>
        </p:txBody>
      </p:sp>
      <p:sp>
        <p:nvSpPr>
          <p:cNvPr id="26" name="Text 3"/>
          <p:cNvSpPr>
            <a:spLocks noGrp="1"/>
          </p:cNvSpPr>
          <p:nvPr>
            <p:ph type="body" sz="quarter" idx="20" hasCustomPrompt="1"/>
          </p:nvPr>
        </p:nvSpPr>
        <p:spPr>
          <a:xfrm>
            <a:off x="495300" y="3917405"/>
            <a:ext cx="7429500" cy="960120"/>
          </a:xfrm>
          <a:solidFill>
            <a:srgbClr val="EAEAEA"/>
          </a:solidFill>
        </p:spPr>
        <p:txBody>
          <a:bodyPr lIns="137160" tIns="91440" rIns="137160" bIns="91440"/>
          <a:lstStyle>
            <a:lvl1pPr>
              <a:defRPr sz="1800">
                <a:solidFill>
                  <a:schemeClr val="tx1"/>
                </a:solidFill>
              </a:defRPr>
            </a:lvl1pPr>
            <a:lvl2pPr>
              <a:defRPr sz="1600">
                <a:solidFill>
                  <a:schemeClr val="tx1"/>
                </a:solidFill>
              </a:defRPr>
            </a:lvl2pPr>
          </a:lstStyle>
          <a:p>
            <a:pPr lvl="0"/>
            <a:r>
              <a:rPr lang="en-US" dirty="0"/>
              <a:t>Level 1 text is gray 18 pt, hit return then Tab to get to level 2 – 16 pt gray</a:t>
            </a:r>
          </a:p>
          <a:p>
            <a:pPr lvl="1"/>
            <a:r>
              <a:rPr lang="en-US" dirty="0"/>
              <a:t>Second level</a:t>
            </a:r>
          </a:p>
        </p:txBody>
      </p:sp>
      <p:sp>
        <p:nvSpPr>
          <p:cNvPr id="25" name="Text 2"/>
          <p:cNvSpPr>
            <a:spLocks noGrp="1"/>
          </p:cNvSpPr>
          <p:nvPr>
            <p:ph type="body" sz="quarter" idx="19" hasCustomPrompt="1"/>
          </p:nvPr>
        </p:nvSpPr>
        <p:spPr>
          <a:xfrm>
            <a:off x="495300" y="2889431"/>
            <a:ext cx="7429500" cy="960120"/>
          </a:xfrm>
          <a:solidFill>
            <a:srgbClr val="EAEAEA"/>
          </a:solidFill>
        </p:spPr>
        <p:txBody>
          <a:bodyPr lIns="137160" tIns="91440" rIns="137160" bIns="91440"/>
          <a:lstStyle>
            <a:lvl1pPr>
              <a:defRPr sz="1800">
                <a:solidFill>
                  <a:schemeClr val="tx1"/>
                </a:solidFill>
              </a:defRPr>
            </a:lvl1pPr>
            <a:lvl2pPr>
              <a:defRPr sz="1600">
                <a:solidFill>
                  <a:schemeClr val="tx1"/>
                </a:solidFill>
              </a:defRPr>
            </a:lvl2pPr>
          </a:lstStyle>
          <a:p>
            <a:pPr lvl="0"/>
            <a:r>
              <a:rPr lang="en-US" dirty="0"/>
              <a:t>Level 1 text is gray 18 pt, hit return then Tab to get to level 2 – 16 pt gray</a:t>
            </a:r>
          </a:p>
          <a:p>
            <a:pPr lvl="1"/>
            <a:r>
              <a:rPr lang="en-US" dirty="0"/>
              <a:t>Second level</a:t>
            </a:r>
          </a:p>
        </p:txBody>
      </p:sp>
      <p:sp>
        <p:nvSpPr>
          <p:cNvPr id="9" name="Text 1"/>
          <p:cNvSpPr>
            <a:spLocks noGrp="1"/>
          </p:cNvSpPr>
          <p:nvPr>
            <p:ph type="body" sz="quarter" idx="18" hasCustomPrompt="1"/>
          </p:nvPr>
        </p:nvSpPr>
        <p:spPr>
          <a:xfrm>
            <a:off x="495300" y="1861457"/>
            <a:ext cx="7429500" cy="960120"/>
          </a:xfrm>
          <a:solidFill>
            <a:srgbClr val="EAEAEA"/>
          </a:solidFill>
        </p:spPr>
        <p:txBody>
          <a:bodyPr lIns="137160" tIns="91440" rIns="137160" bIns="91440"/>
          <a:lstStyle>
            <a:lvl1pPr>
              <a:defRPr sz="1800">
                <a:solidFill>
                  <a:schemeClr val="tx1"/>
                </a:solidFill>
              </a:defRPr>
            </a:lvl1pPr>
            <a:lvl2pPr>
              <a:defRPr sz="1600">
                <a:solidFill>
                  <a:schemeClr val="tx1"/>
                </a:solidFill>
              </a:defRPr>
            </a:lvl2pPr>
          </a:lstStyle>
          <a:p>
            <a:pPr lvl="0"/>
            <a:r>
              <a:rPr lang="en-US" dirty="0"/>
              <a:t>Level 1 text is gray 18 pt, hit return then Tab to get to level 2 – 16 pt gray</a:t>
            </a:r>
          </a:p>
          <a:p>
            <a:pPr lvl="1"/>
            <a:r>
              <a:rPr lang="en-US" dirty="0"/>
              <a:t>Second level</a:t>
            </a:r>
          </a:p>
        </p:txBody>
      </p:sp>
      <p:sp>
        <p:nvSpPr>
          <p:cNvPr id="6" name="Subtitle"/>
          <p:cNvSpPr>
            <a:spLocks noGrp="1"/>
          </p:cNvSpPr>
          <p:nvPr>
            <p:ph type="body" sz="quarter" idx="13" hasCustomPrompt="1"/>
          </p:nvPr>
        </p:nvSpPr>
        <p:spPr>
          <a:xfrm>
            <a:off x="495300" y="1118282"/>
            <a:ext cx="11315700" cy="492125"/>
          </a:xfrm>
        </p:spPr>
        <p:txBody>
          <a:bodyPr/>
          <a:lstStyle>
            <a:lvl1pPr>
              <a:defRPr sz="2600">
                <a:solidFill>
                  <a:schemeClr val="accent4"/>
                </a:solidFill>
              </a:defRPr>
            </a:lvl1pPr>
          </a:lstStyle>
          <a:p>
            <a:pPr lvl="0"/>
            <a:r>
              <a:rPr lang="en-US" dirty="0"/>
              <a:t>Use this space for one line subhead if needed | One line</a:t>
            </a:r>
          </a:p>
        </p:txBody>
      </p:sp>
      <p:sp>
        <p:nvSpPr>
          <p:cNvPr id="2" name="Title"/>
          <p:cNvSpPr>
            <a:spLocks noGrp="1"/>
          </p:cNvSpPr>
          <p:nvPr>
            <p:ph type="title" hasCustomPrompt="1"/>
          </p:nvPr>
        </p:nvSpPr>
        <p:spPr/>
        <p:txBody>
          <a:bodyPr/>
          <a:lstStyle>
            <a:lvl1pPr>
              <a:defRPr/>
            </a:lvl1pPr>
          </a:lstStyle>
          <a:p>
            <a:r>
              <a:rPr lang="en-US" dirty="0"/>
              <a:t>4 row w/photo | Type insightful headline in sentence case | 1 line</a:t>
            </a:r>
          </a:p>
        </p:txBody>
      </p:sp>
      <p:sp>
        <p:nvSpPr>
          <p:cNvPr id="14" name="Rectangle 13" hidden="1"/>
          <p:cNvSpPr/>
          <p:nvPr userDrawn="1">
            <p:custDataLst>
              <p:tags r:id="rId1"/>
            </p:custDataLst>
          </p:nvPr>
        </p:nvSpPr>
        <p:spPr>
          <a:xfrm>
            <a:off x="457200" y="1143000"/>
            <a:ext cx="11353800" cy="48499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15" name="Rectangle 14" hidden="1"/>
          <p:cNvSpPr/>
          <p:nvPr userDrawn="1">
            <p:custDataLst>
              <p:tags r:id="rId2"/>
            </p:custDataLst>
          </p:nvPr>
        </p:nvSpPr>
        <p:spPr>
          <a:xfrm>
            <a:off x="304800" y="6084051"/>
            <a:ext cx="2214664" cy="61787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16" name="Rectangle 15" hidden="1"/>
          <p:cNvSpPr/>
          <p:nvPr userDrawn="1">
            <p:custDataLst>
              <p:tags r:id="rId3"/>
            </p:custDataLst>
          </p:nvPr>
        </p:nvSpPr>
        <p:spPr>
          <a:xfrm>
            <a:off x="0" y="0"/>
            <a:ext cx="12191999" cy="41801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17" name="Rectangle 16" hidden="1"/>
          <p:cNvSpPr/>
          <p:nvPr userDrawn="1">
            <p:custDataLst>
              <p:tags r:id="rId4"/>
            </p:custDataLst>
          </p:nvPr>
        </p:nvSpPr>
        <p:spPr>
          <a:xfrm>
            <a:off x="5229225" y="6392987"/>
            <a:ext cx="6648450" cy="51073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3" name="Date Placeholder 2"/>
          <p:cNvSpPr>
            <a:spLocks noGrp="1"/>
          </p:cNvSpPr>
          <p:nvPr>
            <p:ph type="dt" sz="half" idx="23"/>
          </p:nvPr>
        </p:nvSpPr>
        <p:spPr/>
        <p:txBody>
          <a:bodyPr/>
          <a:lstStyle/>
          <a:p>
            <a:fld id="{6E01D1CC-BD88-43BC-84EF-DEE041CAE53C}" type="datetime1">
              <a:rPr lang="en-US" smtClean="0"/>
              <a:t>11/21/2019</a:t>
            </a:fld>
            <a:endParaRPr lang="en-US" dirty="0"/>
          </a:p>
        </p:txBody>
      </p:sp>
      <p:sp>
        <p:nvSpPr>
          <p:cNvPr id="5" name="Footer Placeholder 4"/>
          <p:cNvSpPr>
            <a:spLocks noGrp="1"/>
          </p:cNvSpPr>
          <p:nvPr>
            <p:ph type="ftr" sz="quarter" idx="24"/>
          </p:nvPr>
        </p:nvSpPr>
        <p:spPr/>
        <p:txBody>
          <a:bodyPr/>
          <a:lstStyle/>
          <a:p>
            <a:pPr algn="r"/>
            <a:r>
              <a:rPr lang="en-US" smtClean="0"/>
              <a:t>© 2019 Optum, Inc. All rights reserved. Confidential property of Optum. Do not distribute or reproduce without express permission from Optum.</a:t>
            </a:r>
            <a:endParaRPr lang="en-US"/>
          </a:p>
        </p:txBody>
      </p:sp>
      <p:sp>
        <p:nvSpPr>
          <p:cNvPr id="10" name="Slide Number Placeholder 9"/>
          <p:cNvSpPr>
            <a:spLocks noGrp="1"/>
          </p:cNvSpPr>
          <p:nvPr>
            <p:ph type="sldNum" sz="quarter" idx="25"/>
          </p:nvPr>
        </p:nvSpPr>
        <p:spPr/>
        <p:txBody>
          <a:bodyPr/>
          <a:lstStyle/>
          <a:p>
            <a:fld id="{901F1369-4AEB-4520-96C0-9F78886180C1}" type="slidenum">
              <a:rPr lang="en-US" smtClean="0"/>
              <a:pPr/>
              <a:t>‹#›</a:t>
            </a:fld>
            <a:endParaRPr lang="en-US" dirty="0"/>
          </a:p>
        </p:txBody>
      </p:sp>
    </p:spTree>
    <p:extLst>
      <p:ext uri="{BB962C8B-B14F-4D97-AF65-F5344CB8AC3E}">
        <p14:creationId xmlns:p14="http://schemas.microsoft.com/office/powerpoint/2010/main" val="3767589706"/>
      </p:ext>
    </p:extLst>
  </p:cSld>
  <p:clrMapOvr>
    <a:masterClrMapping/>
  </p:clrMapOvr>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5 Row Photo">
    <p:spTree>
      <p:nvGrpSpPr>
        <p:cNvPr id="1" name=""/>
        <p:cNvGrpSpPr/>
        <p:nvPr/>
      </p:nvGrpSpPr>
      <p:grpSpPr>
        <a:xfrm>
          <a:off x="0" y="0"/>
          <a:ext cx="0" cy="0"/>
          <a:chOff x="0" y="0"/>
          <a:chExt cx="0" cy="0"/>
        </a:xfrm>
      </p:grpSpPr>
      <p:sp>
        <p:nvSpPr>
          <p:cNvPr id="15" name="Image Placeholder">
            <a:extLst>
              <a:ext uri="{FF2B5EF4-FFF2-40B4-BE49-F238E27FC236}">
                <a16:creationId xmlns="" xmlns:a16="http://schemas.microsoft.com/office/drawing/2014/main" id="{C54D5A4F-E02F-439F-9BD1-83F4D6C5E4B2}"/>
              </a:ext>
            </a:extLst>
          </p:cNvPr>
          <p:cNvSpPr>
            <a:spLocks noGrp="1"/>
          </p:cNvSpPr>
          <p:nvPr>
            <p:ph type="pic" sz="quarter" idx="21" hasCustomPrompt="1"/>
          </p:nvPr>
        </p:nvSpPr>
        <p:spPr>
          <a:xfrm>
            <a:off x="8012113" y="1862138"/>
            <a:ext cx="3795712" cy="4041775"/>
          </a:xfrm>
          <a:blipFill>
            <a:blip r:embed="rId6"/>
            <a:stretch>
              <a:fillRect l="-425" t="-6228" r="636" b="-1156"/>
            </a:stretch>
          </a:blipFill>
        </p:spPr>
        <p:txBody>
          <a:bodyPr tIns="457200"/>
          <a:lstStyle>
            <a:lvl1pPr algn="ctr">
              <a:defRPr>
                <a:solidFill>
                  <a:schemeClr val="accent2"/>
                </a:solidFill>
              </a:defRPr>
            </a:lvl1pPr>
          </a:lstStyle>
          <a:p>
            <a:r>
              <a:rPr lang="en-US" dirty="0"/>
              <a:t> </a:t>
            </a:r>
          </a:p>
        </p:txBody>
      </p:sp>
      <p:sp>
        <p:nvSpPr>
          <p:cNvPr id="13" name="Text 5"/>
          <p:cNvSpPr>
            <a:spLocks noGrp="1"/>
          </p:cNvSpPr>
          <p:nvPr>
            <p:ph type="body" sz="quarter" idx="23" hasCustomPrompt="1"/>
          </p:nvPr>
        </p:nvSpPr>
        <p:spPr>
          <a:xfrm>
            <a:off x="495300" y="5200467"/>
            <a:ext cx="7429500" cy="732245"/>
          </a:xfrm>
          <a:solidFill>
            <a:srgbClr val="EAEAEA"/>
          </a:solidFill>
        </p:spPr>
        <p:txBody>
          <a:bodyPr lIns="137160" tIns="91440" rIns="137160" bIns="91440"/>
          <a:lstStyle>
            <a:lvl1pPr>
              <a:defRPr sz="1400">
                <a:solidFill>
                  <a:schemeClr val="tx1"/>
                </a:solidFill>
              </a:defRPr>
            </a:lvl1pPr>
            <a:lvl2pPr>
              <a:defRPr sz="1200">
                <a:solidFill>
                  <a:schemeClr val="tx1"/>
                </a:solidFill>
              </a:defRPr>
            </a:lvl2pPr>
          </a:lstStyle>
          <a:p>
            <a:pPr lvl="0"/>
            <a:r>
              <a:rPr lang="en-US" dirty="0" smtClean="0"/>
              <a:t>Level 1 text is gray 14 </a:t>
            </a:r>
            <a:r>
              <a:rPr lang="en-US" dirty="0" err="1" smtClean="0"/>
              <a:t>pt</a:t>
            </a:r>
            <a:r>
              <a:rPr lang="en-US" dirty="0" smtClean="0"/>
              <a:t>, hit return then Tab to get to level 2 – 12 </a:t>
            </a:r>
            <a:r>
              <a:rPr lang="en-US" dirty="0" err="1" smtClean="0"/>
              <a:t>pt</a:t>
            </a:r>
            <a:r>
              <a:rPr lang="en-US" dirty="0" smtClean="0"/>
              <a:t> gray</a:t>
            </a:r>
            <a:endParaRPr lang="en-US" dirty="0"/>
          </a:p>
          <a:p>
            <a:pPr lvl="1"/>
            <a:r>
              <a:rPr lang="en-US" dirty="0"/>
              <a:t>Second level</a:t>
            </a:r>
          </a:p>
        </p:txBody>
      </p:sp>
      <p:sp>
        <p:nvSpPr>
          <p:cNvPr id="11" name="Text 4"/>
          <p:cNvSpPr>
            <a:spLocks noGrp="1"/>
          </p:cNvSpPr>
          <p:nvPr>
            <p:ph type="body" sz="quarter" idx="22" hasCustomPrompt="1"/>
          </p:nvPr>
        </p:nvSpPr>
        <p:spPr>
          <a:xfrm>
            <a:off x="495300" y="4365713"/>
            <a:ext cx="7429500" cy="732245"/>
          </a:xfrm>
          <a:solidFill>
            <a:srgbClr val="EAEAEA"/>
          </a:solidFill>
        </p:spPr>
        <p:txBody>
          <a:bodyPr lIns="137160" tIns="91440" rIns="137160" bIns="91440"/>
          <a:lstStyle>
            <a:lvl1pPr>
              <a:defRPr sz="1400">
                <a:solidFill>
                  <a:schemeClr val="tx1"/>
                </a:solidFill>
              </a:defRPr>
            </a:lvl1pPr>
            <a:lvl2pPr>
              <a:defRPr sz="1200">
                <a:solidFill>
                  <a:schemeClr val="tx1"/>
                </a:solidFill>
              </a:defRPr>
            </a:lvl2pPr>
          </a:lstStyle>
          <a:p>
            <a:pPr lvl="0"/>
            <a:r>
              <a:rPr lang="en-US" dirty="0" smtClean="0"/>
              <a:t>Level 1 text is gray 14 </a:t>
            </a:r>
            <a:r>
              <a:rPr lang="en-US" dirty="0" err="1" smtClean="0"/>
              <a:t>pt</a:t>
            </a:r>
            <a:r>
              <a:rPr lang="en-US" dirty="0" smtClean="0"/>
              <a:t>, hit return then Tab to get to level 2 – 12 </a:t>
            </a:r>
            <a:r>
              <a:rPr lang="en-US" dirty="0" err="1" smtClean="0"/>
              <a:t>pt</a:t>
            </a:r>
            <a:r>
              <a:rPr lang="en-US" dirty="0" smtClean="0"/>
              <a:t> gray</a:t>
            </a:r>
            <a:endParaRPr lang="en-US" dirty="0"/>
          </a:p>
          <a:p>
            <a:pPr lvl="1"/>
            <a:r>
              <a:rPr lang="en-US" dirty="0"/>
              <a:t>Second level</a:t>
            </a:r>
          </a:p>
        </p:txBody>
      </p:sp>
      <p:sp>
        <p:nvSpPr>
          <p:cNvPr id="26" name="Text 3"/>
          <p:cNvSpPr>
            <a:spLocks noGrp="1"/>
          </p:cNvSpPr>
          <p:nvPr>
            <p:ph type="body" sz="quarter" idx="20" hasCustomPrompt="1"/>
          </p:nvPr>
        </p:nvSpPr>
        <p:spPr>
          <a:xfrm>
            <a:off x="495300" y="3530961"/>
            <a:ext cx="7429500" cy="732245"/>
          </a:xfrm>
          <a:solidFill>
            <a:srgbClr val="EAEAEA"/>
          </a:solidFill>
        </p:spPr>
        <p:txBody>
          <a:bodyPr lIns="137160" tIns="91440" rIns="137160" bIns="91440"/>
          <a:lstStyle>
            <a:lvl1pPr>
              <a:defRPr sz="1400">
                <a:solidFill>
                  <a:schemeClr val="tx1"/>
                </a:solidFill>
              </a:defRPr>
            </a:lvl1pPr>
            <a:lvl2pPr>
              <a:defRPr sz="1200">
                <a:solidFill>
                  <a:schemeClr val="tx1"/>
                </a:solidFill>
              </a:defRPr>
            </a:lvl2pPr>
          </a:lstStyle>
          <a:p>
            <a:pPr lvl="0"/>
            <a:r>
              <a:rPr lang="en-US" dirty="0" smtClean="0"/>
              <a:t>Level 1 text is gray 14 </a:t>
            </a:r>
            <a:r>
              <a:rPr lang="en-US" dirty="0" err="1" smtClean="0"/>
              <a:t>pt</a:t>
            </a:r>
            <a:r>
              <a:rPr lang="en-US" dirty="0" smtClean="0"/>
              <a:t>, hit return then Tab to get to level 2 – 12 </a:t>
            </a:r>
            <a:r>
              <a:rPr lang="en-US" dirty="0" err="1" smtClean="0"/>
              <a:t>pt</a:t>
            </a:r>
            <a:r>
              <a:rPr lang="en-US" dirty="0" smtClean="0"/>
              <a:t> gray</a:t>
            </a:r>
            <a:endParaRPr lang="en-US" dirty="0"/>
          </a:p>
          <a:p>
            <a:pPr lvl="1"/>
            <a:r>
              <a:rPr lang="en-US" dirty="0"/>
              <a:t>Second level</a:t>
            </a:r>
          </a:p>
        </p:txBody>
      </p:sp>
      <p:sp>
        <p:nvSpPr>
          <p:cNvPr id="25" name="Text 2"/>
          <p:cNvSpPr>
            <a:spLocks noGrp="1"/>
          </p:cNvSpPr>
          <p:nvPr>
            <p:ph type="body" sz="quarter" idx="19" hasCustomPrompt="1"/>
          </p:nvPr>
        </p:nvSpPr>
        <p:spPr>
          <a:xfrm>
            <a:off x="495300" y="2696209"/>
            <a:ext cx="7429500" cy="732245"/>
          </a:xfrm>
          <a:solidFill>
            <a:srgbClr val="EAEAEA"/>
          </a:solidFill>
        </p:spPr>
        <p:txBody>
          <a:bodyPr lIns="137160" tIns="91440" rIns="137160" bIns="91440"/>
          <a:lstStyle>
            <a:lvl1pPr>
              <a:defRPr sz="1400">
                <a:solidFill>
                  <a:schemeClr val="tx1"/>
                </a:solidFill>
              </a:defRPr>
            </a:lvl1pPr>
            <a:lvl2pPr>
              <a:defRPr sz="1200">
                <a:solidFill>
                  <a:schemeClr val="tx1"/>
                </a:solidFill>
              </a:defRPr>
            </a:lvl2pPr>
          </a:lstStyle>
          <a:p>
            <a:pPr lvl="0"/>
            <a:r>
              <a:rPr lang="en-US" dirty="0" smtClean="0"/>
              <a:t>Level 1 text is gray 14 </a:t>
            </a:r>
            <a:r>
              <a:rPr lang="en-US" dirty="0" err="1" smtClean="0"/>
              <a:t>pt</a:t>
            </a:r>
            <a:r>
              <a:rPr lang="en-US" dirty="0" smtClean="0"/>
              <a:t>, hit return then Tab to get to level 2 – 12 </a:t>
            </a:r>
            <a:r>
              <a:rPr lang="en-US" dirty="0" err="1" smtClean="0"/>
              <a:t>pt</a:t>
            </a:r>
            <a:r>
              <a:rPr lang="en-US" dirty="0" smtClean="0"/>
              <a:t> gray</a:t>
            </a:r>
            <a:endParaRPr lang="en-US" dirty="0"/>
          </a:p>
          <a:p>
            <a:pPr lvl="1"/>
            <a:r>
              <a:rPr lang="en-US" dirty="0"/>
              <a:t>Second level</a:t>
            </a:r>
          </a:p>
        </p:txBody>
      </p:sp>
      <p:sp>
        <p:nvSpPr>
          <p:cNvPr id="9" name="Text 1"/>
          <p:cNvSpPr>
            <a:spLocks noGrp="1"/>
          </p:cNvSpPr>
          <p:nvPr>
            <p:ph type="body" sz="quarter" idx="18" hasCustomPrompt="1"/>
          </p:nvPr>
        </p:nvSpPr>
        <p:spPr>
          <a:xfrm>
            <a:off x="495300" y="1861457"/>
            <a:ext cx="7429500" cy="732245"/>
          </a:xfrm>
          <a:solidFill>
            <a:srgbClr val="EAEAEA"/>
          </a:solidFill>
        </p:spPr>
        <p:txBody>
          <a:bodyPr lIns="137160" tIns="91440" rIns="137160" bIns="91440"/>
          <a:lstStyle>
            <a:lvl1pPr>
              <a:defRPr sz="1400">
                <a:solidFill>
                  <a:schemeClr val="tx1"/>
                </a:solidFill>
              </a:defRPr>
            </a:lvl1pPr>
            <a:lvl2pPr>
              <a:defRPr sz="1200">
                <a:solidFill>
                  <a:schemeClr val="tx1"/>
                </a:solidFill>
              </a:defRPr>
            </a:lvl2pPr>
          </a:lstStyle>
          <a:p>
            <a:pPr lvl="0"/>
            <a:r>
              <a:rPr lang="en-US" dirty="0"/>
              <a:t>Level 1 text is gray </a:t>
            </a:r>
            <a:r>
              <a:rPr lang="en-US" dirty="0" smtClean="0"/>
              <a:t>14 </a:t>
            </a:r>
            <a:r>
              <a:rPr lang="en-US" dirty="0"/>
              <a:t>pt, hit return then Tab to get to level 2 – </a:t>
            </a:r>
            <a:r>
              <a:rPr lang="en-US" dirty="0" smtClean="0"/>
              <a:t>12 </a:t>
            </a:r>
            <a:r>
              <a:rPr lang="en-US" dirty="0"/>
              <a:t>pt gray</a:t>
            </a:r>
          </a:p>
          <a:p>
            <a:pPr lvl="1"/>
            <a:r>
              <a:rPr lang="en-US" dirty="0"/>
              <a:t>Second level</a:t>
            </a:r>
          </a:p>
        </p:txBody>
      </p:sp>
      <p:sp>
        <p:nvSpPr>
          <p:cNvPr id="6" name="Subtitle"/>
          <p:cNvSpPr>
            <a:spLocks noGrp="1"/>
          </p:cNvSpPr>
          <p:nvPr>
            <p:ph type="body" sz="quarter" idx="13" hasCustomPrompt="1"/>
          </p:nvPr>
        </p:nvSpPr>
        <p:spPr>
          <a:xfrm>
            <a:off x="495300" y="1118282"/>
            <a:ext cx="11315700" cy="492125"/>
          </a:xfrm>
        </p:spPr>
        <p:txBody>
          <a:bodyPr/>
          <a:lstStyle>
            <a:lvl1pPr>
              <a:defRPr sz="2600">
                <a:solidFill>
                  <a:schemeClr val="accent4"/>
                </a:solidFill>
              </a:defRPr>
            </a:lvl1pPr>
          </a:lstStyle>
          <a:p>
            <a:pPr lvl="0"/>
            <a:r>
              <a:rPr lang="en-US" dirty="0"/>
              <a:t>Use this space for one line subhead if needed | One line</a:t>
            </a:r>
          </a:p>
        </p:txBody>
      </p:sp>
      <p:sp>
        <p:nvSpPr>
          <p:cNvPr id="2" name="Title"/>
          <p:cNvSpPr>
            <a:spLocks noGrp="1"/>
          </p:cNvSpPr>
          <p:nvPr>
            <p:ph type="title" hasCustomPrompt="1"/>
          </p:nvPr>
        </p:nvSpPr>
        <p:spPr/>
        <p:txBody>
          <a:bodyPr/>
          <a:lstStyle>
            <a:lvl1pPr>
              <a:defRPr/>
            </a:lvl1pPr>
          </a:lstStyle>
          <a:p>
            <a:r>
              <a:rPr lang="en-US" dirty="0"/>
              <a:t>5 row w/photo | Type insightful headline in sentence case | 1 line</a:t>
            </a:r>
          </a:p>
        </p:txBody>
      </p:sp>
      <p:sp>
        <p:nvSpPr>
          <p:cNvPr id="14" name="Rectangle 13" hidden="1"/>
          <p:cNvSpPr/>
          <p:nvPr userDrawn="1">
            <p:custDataLst>
              <p:tags r:id="rId1"/>
            </p:custDataLst>
          </p:nvPr>
        </p:nvSpPr>
        <p:spPr>
          <a:xfrm>
            <a:off x="457200" y="1143000"/>
            <a:ext cx="11353800" cy="48499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16" name="Rectangle 15" hidden="1"/>
          <p:cNvSpPr/>
          <p:nvPr userDrawn="1">
            <p:custDataLst>
              <p:tags r:id="rId2"/>
            </p:custDataLst>
          </p:nvPr>
        </p:nvSpPr>
        <p:spPr>
          <a:xfrm>
            <a:off x="304800" y="6084051"/>
            <a:ext cx="2214664" cy="61787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17" name="Rectangle 16" hidden="1"/>
          <p:cNvSpPr/>
          <p:nvPr userDrawn="1">
            <p:custDataLst>
              <p:tags r:id="rId3"/>
            </p:custDataLst>
          </p:nvPr>
        </p:nvSpPr>
        <p:spPr>
          <a:xfrm>
            <a:off x="0" y="0"/>
            <a:ext cx="12191999" cy="41801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18" name="Rectangle 17" hidden="1"/>
          <p:cNvSpPr/>
          <p:nvPr userDrawn="1">
            <p:custDataLst>
              <p:tags r:id="rId4"/>
            </p:custDataLst>
          </p:nvPr>
        </p:nvSpPr>
        <p:spPr>
          <a:xfrm>
            <a:off x="5229225" y="6392987"/>
            <a:ext cx="6648450" cy="51073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3" name="Date Placeholder 2"/>
          <p:cNvSpPr>
            <a:spLocks noGrp="1"/>
          </p:cNvSpPr>
          <p:nvPr>
            <p:ph type="dt" sz="half" idx="24"/>
          </p:nvPr>
        </p:nvSpPr>
        <p:spPr/>
        <p:txBody>
          <a:bodyPr/>
          <a:lstStyle/>
          <a:p>
            <a:fld id="{7FD2ECD7-129B-438D-A269-E2D1ACF3E3CA}" type="datetime1">
              <a:rPr lang="en-US" smtClean="0"/>
              <a:t>11/21/2019</a:t>
            </a:fld>
            <a:endParaRPr lang="en-US" dirty="0"/>
          </a:p>
        </p:txBody>
      </p:sp>
      <p:sp>
        <p:nvSpPr>
          <p:cNvPr id="5" name="Footer Placeholder 4"/>
          <p:cNvSpPr>
            <a:spLocks noGrp="1"/>
          </p:cNvSpPr>
          <p:nvPr>
            <p:ph type="ftr" sz="quarter" idx="25"/>
          </p:nvPr>
        </p:nvSpPr>
        <p:spPr/>
        <p:txBody>
          <a:bodyPr/>
          <a:lstStyle/>
          <a:p>
            <a:pPr algn="r"/>
            <a:r>
              <a:rPr lang="en-US" smtClean="0"/>
              <a:t>© 2019 Optum, Inc. All rights reserved. Confidential property of Optum. Do not distribute or reproduce without express permission from Optum.</a:t>
            </a:r>
            <a:endParaRPr lang="en-US"/>
          </a:p>
        </p:txBody>
      </p:sp>
      <p:sp>
        <p:nvSpPr>
          <p:cNvPr id="10" name="Slide Number Placeholder 9"/>
          <p:cNvSpPr>
            <a:spLocks noGrp="1"/>
          </p:cNvSpPr>
          <p:nvPr>
            <p:ph type="sldNum" sz="quarter" idx="26"/>
          </p:nvPr>
        </p:nvSpPr>
        <p:spPr/>
        <p:txBody>
          <a:bodyPr/>
          <a:lstStyle/>
          <a:p>
            <a:fld id="{901F1369-4AEB-4520-96C0-9F78886180C1}" type="slidenum">
              <a:rPr lang="en-US" smtClean="0"/>
              <a:pPr/>
              <a:t>‹#›</a:t>
            </a:fld>
            <a:endParaRPr lang="en-US" dirty="0"/>
          </a:p>
        </p:txBody>
      </p:sp>
    </p:spTree>
    <p:extLst>
      <p:ext uri="{BB962C8B-B14F-4D97-AF65-F5344CB8AC3E}">
        <p14:creationId xmlns:p14="http://schemas.microsoft.com/office/powerpoint/2010/main" val="3419881736"/>
      </p:ext>
    </p:extLst>
  </p:cSld>
  <p:clrMapOvr>
    <a:masterClrMapping/>
  </p:clrMapOvr>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9" name="Rectangle 8" hidden="1"/>
          <p:cNvSpPr/>
          <p:nvPr userDrawn="1">
            <p:custDataLst>
              <p:tags r:id="rId1"/>
            </p:custDataLst>
          </p:nvPr>
        </p:nvSpPr>
        <p:spPr>
          <a:xfrm>
            <a:off x="304800" y="6084051"/>
            <a:ext cx="2214664" cy="61787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10" name="Rectangle 9" hidden="1"/>
          <p:cNvSpPr/>
          <p:nvPr userDrawn="1">
            <p:custDataLst>
              <p:tags r:id="rId2"/>
            </p:custDataLst>
          </p:nvPr>
        </p:nvSpPr>
        <p:spPr>
          <a:xfrm>
            <a:off x="457200" y="301336"/>
            <a:ext cx="11353800" cy="569157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12" name="MIO_LOGOPLACEHOLDER#LowerLeftSmallWide" hidden="1">
            <a:extLst>
              <a:ext uri="{FF2B5EF4-FFF2-40B4-BE49-F238E27FC236}">
                <a16:creationId xmlns="" xmlns:a16="http://schemas.microsoft.com/office/drawing/2014/main" id="{F1CCE3E9-DCB6-4940-A85B-0B453D43F2D3}"/>
              </a:ext>
            </a:extLst>
          </p:cNvPr>
          <p:cNvSpPr/>
          <p:nvPr userDrawn="1"/>
        </p:nvSpPr>
        <p:spPr>
          <a:xfrm>
            <a:off x="394913" y="6174567"/>
            <a:ext cx="1993392" cy="438912"/>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rtl="0" eaLnBrk="1" fontAlgn="auto" hangingPunct="1">
              <a:lnSpc>
                <a:spcPct val="90000"/>
              </a:lnSpc>
              <a:spcBef>
                <a:spcPts val="0"/>
              </a:spcBef>
              <a:spcAft>
                <a:spcPts val="0"/>
              </a:spcAft>
            </a:pPr>
            <a:endParaRPr lang="en-US" sz="2000" b="0" i="0" u="none" baseline="0" dirty="0">
              <a:solidFill>
                <a:srgbClr val="55565A"/>
              </a:solidFill>
              <a:latin typeface="Arial" panose="020B0604020202020204" pitchFamily="34" charset="0"/>
            </a:endParaRPr>
          </a:p>
        </p:txBody>
      </p:sp>
      <p:pic>
        <p:nvPicPr>
          <p:cNvPr id="11" name="Optum#LowerLeftSmallWide" descr="C:\Users\cbarthol\Desktop\Charlotte Work\Tools\PPT\Empower\Logo EMFs\OPTUM_®_4c.emf"/>
          <p:cNvPicPr>
            <a:picLocks noChangeAspect="1" noChangeArrowheads="1"/>
          </p:cNvPicPr>
          <p:nvPr userDrawn="1">
            <p:custDataLst>
              <p:tags r:id="rId3"/>
            </p:custDataLst>
          </p:nvPr>
        </p:nvPicPr>
        <p:blipFill>
          <a:blip r:embed="rId5" cstate="print">
            <a:extLst>
              <a:ext uri="{28A0092B-C50C-407E-A947-70E740481C1C}">
                <a14:useLocalDpi xmlns:a14="http://schemas.microsoft.com/office/drawing/2010/main" val="0"/>
              </a:ext>
            </a:extLst>
          </a:blip>
          <a:srcRect/>
          <a:stretch>
            <a:fillRect/>
          </a:stretch>
        </p:blipFill>
        <p:spPr bwMode="auto">
          <a:xfrm>
            <a:off x="392112" y="6171438"/>
            <a:ext cx="1455386" cy="438912"/>
          </a:xfrm>
          <a:prstGeom prst="rect">
            <a:avLst/>
          </a:prstGeom>
          <a:noFill/>
          <a:extLst>
            <a:ext uri="{909E8E84-426E-40DD-AFC4-6F175D3DCCD1}">
              <a14:hiddenFill xmlns:a14="http://schemas.microsoft.com/office/drawing/2010/main">
                <a:solidFill>
                  <a:srgbClr val="FFFFFF"/>
                </a:solidFill>
              </a14:hiddenFill>
            </a:ext>
          </a:extLst>
        </p:spPr>
      </p:pic>
      <p:sp>
        <p:nvSpPr>
          <p:cNvPr id="8" name="Date Placeholder 7"/>
          <p:cNvSpPr>
            <a:spLocks noGrp="1"/>
          </p:cNvSpPr>
          <p:nvPr>
            <p:ph type="dt" sz="half" idx="10"/>
          </p:nvPr>
        </p:nvSpPr>
        <p:spPr/>
        <p:txBody>
          <a:bodyPr/>
          <a:lstStyle/>
          <a:p>
            <a:fld id="{0E9D1A9D-3D28-424B-AE57-48C268D525B9}" type="datetime1">
              <a:rPr lang="en-US" smtClean="0"/>
              <a:t>11/21/2019</a:t>
            </a:fld>
            <a:endParaRPr lang="en-US" dirty="0"/>
          </a:p>
        </p:txBody>
      </p:sp>
      <p:sp>
        <p:nvSpPr>
          <p:cNvPr id="15" name="Footer Placeholder 14"/>
          <p:cNvSpPr>
            <a:spLocks noGrp="1"/>
          </p:cNvSpPr>
          <p:nvPr>
            <p:ph type="ftr" sz="quarter" idx="11"/>
          </p:nvPr>
        </p:nvSpPr>
        <p:spPr/>
        <p:txBody>
          <a:bodyPr/>
          <a:lstStyle/>
          <a:p>
            <a:pPr algn="r"/>
            <a:r>
              <a:rPr lang="en-US" smtClean="0"/>
              <a:t>© 2019 Optum, Inc. All rights reserved. Confidential property of Optum. Do not distribute or reproduce without express permission from Optum.</a:t>
            </a:r>
            <a:endParaRPr lang="en-US"/>
          </a:p>
        </p:txBody>
      </p:sp>
      <p:sp>
        <p:nvSpPr>
          <p:cNvPr id="16" name="Slide Number Placeholder 15"/>
          <p:cNvSpPr>
            <a:spLocks noGrp="1"/>
          </p:cNvSpPr>
          <p:nvPr>
            <p:ph type="sldNum" sz="quarter" idx="12"/>
          </p:nvPr>
        </p:nvSpPr>
        <p:spPr/>
        <p:txBody>
          <a:bodyPr/>
          <a:lstStyle/>
          <a:p>
            <a:fld id="{901F1369-4AEB-4520-96C0-9F78886180C1}" type="slidenum">
              <a:rPr lang="en-US" smtClean="0"/>
              <a:pPr/>
              <a:t>‹#›</a:t>
            </a:fld>
            <a:endParaRPr lang="en-US" dirty="0"/>
          </a:p>
        </p:txBody>
      </p:sp>
    </p:spTree>
    <p:extLst>
      <p:ext uri="{BB962C8B-B14F-4D97-AF65-F5344CB8AC3E}">
        <p14:creationId xmlns:p14="http://schemas.microsoft.com/office/powerpoint/2010/main" val="1832818667"/>
      </p:ext>
    </p:extLst>
  </p:cSld>
  <p:clrMapOvr>
    <a:masterClrMapping/>
  </p:clrMapOvr>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secHead" preserve="1">
  <p:cSld name="Title or Section Header - Orange">
    <p:spTree>
      <p:nvGrpSpPr>
        <p:cNvPr id="1" name=""/>
        <p:cNvGrpSpPr/>
        <p:nvPr/>
      </p:nvGrpSpPr>
      <p:grpSpPr>
        <a:xfrm>
          <a:off x="0" y="0"/>
          <a:ext cx="0" cy="0"/>
          <a:chOff x="0" y="0"/>
          <a:chExt cx="0" cy="0"/>
        </a:xfrm>
      </p:grpSpPr>
      <p:sp>
        <p:nvSpPr>
          <p:cNvPr id="7" name="Rectangle 6"/>
          <p:cNvSpPr/>
          <p:nvPr/>
        </p:nvSpPr>
        <p:spPr bwMode="gray">
          <a:xfrm>
            <a:off x="8001000" y="0"/>
            <a:ext cx="4191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96" tIns="143436" rIns="179296" bIns="143436" numCol="1" spcCol="0" rtlCol="0" fromWordArt="0" anchor="t" anchorCtr="0" forceAA="0" compatLnSpc="1">
            <a:prstTxWarp prst="textNoShape">
              <a:avLst/>
            </a:prstTxWarp>
            <a:noAutofit/>
          </a:bodyPr>
          <a:lstStyle/>
          <a:p>
            <a:pPr algn="ctr" defTabSz="91419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2" name="Title"/>
          <p:cNvSpPr>
            <a:spLocks noGrp="1"/>
          </p:cNvSpPr>
          <p:nvPr>
            <p:ph type="title" hasCustomPrompt="1"/>
          </p:nvPr>
        </p:nvSpPr>
        <p:spPr bwMode="gray">
          <a:xfrm>
            <a:off x="514349" y="1828800"/>
            <a:ext cx="7178221" cy="2128837"/>
          </a:xfrm>
        </p:spPr>
        <p:txBody>
          <a:bodyPr anchor="b"/>
          <a:lstStyle>
            <a:lvl1pPr>
              <a:defRPr sz="4800"/>
            </a:lvl1pPr>
          </a:lstStyle>
          <a:p>
            <a:r>
              <a:rPr lang="en-US" dirty="0"/>
              <a:t>Section title in sentence case </a:t>
            </a:r>
          </a:p>
        </p:txBody>
      </p:sp>
      <p:sp>
        <p:nvSpPr>
          <p:cNvPr id="3" name="Subtitle"/>
          <p:cNvSpPr>
            <a:spLocks noGrp="1"/>
          </p:cNvSpPr>
          <p:nvPr>
            <p:ph type="body" idx="1" hasCustomPrompt="1"/>
          </p:nvPr>
        </p:nvSpPr>
        <p:spPr bwMode="gray">
          <a:xfrm>
            <a:off x="514349" y="4122057"/>
            <a:ext cx="7178221" cy="1783443"/>
          </a:xfrm>
        </p:spPr>
        <p:txBody>
          <a:bodyPr/>
          <a:lstStyle>
            <a:lvl1pPr marL="0" indent="0">
              <a:buNone/>
              <a:defRPr sz="2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Subhead if needed or speaker name </a:t>
            </a:r>
          </a:p>
        </p:txBody>
      </p:sp>
      <p:sp>
        <p:nvSpPr>
          <p:cNvPr id="17" name="MIO_LOGOPLACEHOLDER#LowerLeftMediumWide" hidden="1"/>
          <p:cNvSpPr/>
          <p:nvPr userDrawn="1"/>
        </p:nvSpPr>
        <p:spPr>
          <a:xfrm>
            <a:off x="392112" y="6174567"/>
            <a:ext cx="1890821" cy="435783"/>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8" name="Rectangle 7" hidden="1"/>
          <p:cNvSpPr/>
          <p:nvPr userDrawn="1">
            <p:custDataLst>
              <p:tags r:id="rId1"/>
            </p:custDataLst>
          </p:nvPr>
        </p:nvSpPr>
        <p:spPr>
          <a:xfrm>
            <a:off x="304800" y="6084051"/>
            <a:ext cx="2214664" cy="61787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9" name="Rectangle 8" hidden="1"/>
          <p:cNvSpPr/>
          <p:nvPr userDrawn="1">
            <p:custDataLst>
              <p:tags r:id="rId2"/>
            </p:custDataLst>
          </p:nvPr>
        </p:nvSpPr>
        <p:spPr>
          <a:xfrm>
            <a:off x="457200" y="301336"/>
            <a:ext cx="11353800" cy="569157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pic>
        <p:nvPicPr>
          <p:cNvPr id="13" name="Picture 2" descr="C:\Users\cbarthol\Desktop\Charlotte Work\Tools\PPT\Empower\Logo EMFs\OPTUM_®_4c.emf"/>
          <p:cNvPicPr>
            <a:picLocks noChangeAspect="1" noChangeArrowheads="1"/>
          </p:cNvPicPr>
          <p:nvPr userDrawn="1">
            <p:custDataLst>
              <p:tags r:id="rId3"/>
            </p:custDataLst>
          </p:nvPr>
        </p:nvPicPr>
        <p:blipFill>
          <a:blip r:embed="rId5">
            <a:extLst>
              <a:ext uri="{28A0092B-C50C-407E-A947-70E740481C1C}">
                <a14:useLocalDpi xmlns:a14="http://schemas.microsoft.com/office/drawing/2010/main" val="0"/>
              </a:ext>
            </a:extLst>
          </a:blip>
          <a:srcRect/>
          <a:stretch>
            <a:fillRect/>
          </a:stretch>
        </p:blipFill>
        <p:spPr bwMode="auto">
          <a:xfrm>
            <a:off x="583916" y="5843363"/>
            <a:ext cx="2092117" cy="6309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4602178"/>
      </p:ext>
    </p:extLst>
  </p:cSld>
  <p:clrMapOvr>
    <a:masterClrMapping/>
  </p:clrMapOvr>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type="secHead" preserve="1">
  <p:cSld name="Title or Section Header - Yellow">
    <p:spTree>
      <p:nvGrpSpPr>
        <p:cNvPr id="1" name=""/>
        <p:cNvGrpSpPr/>
        <p:nvPr/>
      </p:nvGrpSpPr>
      <p:grpSpPr>
        <a:xfrm>
          <a:off x="0" y="0"/>
          <a:ext cx="0" cy="0"/>
          <a:chOff x="0" y="0"/>
          <a:chExt cx="0" cy="0"/>
        </a:xfrm>
      </p:grpSpPr>
      <p:sp>
        <p:nvSpPr>
          <p:cNvPr id="2" name="Title"/>
          <p:cNvSpPr>
            <a:spLocks noGrp="1"/>
          </p:cNvSpPr>
          <p:nvPr>
            <p:ph type="title" hasCustomPrompt="1"/>
          </p:nvPr>
        </p:nvSpPr>
        <p:spPr bwMode="gray">
          <a:xfrm>
            <a:off x="514349" y="1828800"/>
            <a:ext cx="7178221" cy="2128837"/>
          </a:xfrm>
        </p:spPr>
        <p:txBody>
          <a:bodyPr anchor="b"/>
          <a:lstStyle>
            <a:lvl1pPr>
              <a:defRPr sz="4800"/>
            </a:lvl1pPr>
          </a:lstStyle>
          <a:p>
            <a:r>
              <a:rPr lang="en-US" dirty="0"/>
              <a:t>Section title in sentence case </a:t>
            </a:r>
          </a:p>
        </p:txBody>
      </p:sp>
      <p:sp>
        <p:nvSpPr>
          <p:cNvPr id="3" name="Subtitle"/>
          <p:cNvSpPr>
            <a:spLocks noGrp="1"/>
          </p:cNvSpPr>
          <p:nvPr>
            <p:ph type="body" idx="1" hasCustomPrompt="1"/>
          </p:nvPr>
        </p:nvSpPr>
        <p:spPr bwMode="gray">
          <a:xfrm>
            <a:off x="514349" y="4122057"/>
            <a:ext cx="7178221" cy="1783443"/>
          </a:xfrm>
        </p:spPr>
        <p:txBody>
          <a:bodyPr/>
          <a:lstStyle>
            <a:lvl1pPr marL="0" indent="0">
              <a:buNone/>
              <a:defRPr sz="2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Subhead if needed or speaker name </a:t>
            </a:r>
          </a:p>
        </p:txBody>
      </p:sp>
      <p:sp>
        <p:nvSpPr>
          <p:cNvPr id="11" name="Rectangle 10">
            <a:extLst>
              <a:ext uri="{FF2B5EF4-FFF2-40B4-BE49-F238E27FC236}">
                <a16:creationId xmlns="" xmlns:a16="http://schemas.microsoft.com/office/drawing/2014/main" id="{CA5DB066-2C57-4BDC-B3C4-D5AA4E54C31C}"/>
              </a:ext>
            </a:extLst>
          </p:cNvPr>
          <p:cNvSpPr/>
          <p:nvPr/>
        </p:nvSpPr>
        <p:spPr bwMode="gray">
          <a:xfrm>
            <a:off x="8001000" y="0"/>
            <a:ext cx="419100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96" tIns="143436" rIns="179296" bIns="143436" numCol="1" spcCol="0" rtlCol="0" fromWordArt="0" anchor="t" anchorCtr="0" forceAA="0" compatLnSpc="1">
            <a:prstTxWarp prst="textNoShape">
              <a:avLst/>
            </a:prstTxWarp>
            <a:noAutofit/>
          </a:bodyPr>
          <a:lstStyle/>
          <a:p>
            <a:pPr algn="ctr" defTabSz="91419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7" name="Rectangle 6">
            <a:extLst>
              <a:ext uri="{FF2B5EF4-FFF2-40B4-BE49-F238E27FC236}">
                <a16:creationId xmlns="" xmlns:a16="http://schemas.microsoft.com/office/drawing/2014/main" id="{7FC9A3B4-1B40-4F34-AA17-D0A2CDDEFB09}"/>
              </a:ext>
            </a:extLst>
          </p:cNvPr>
          <p:cNvSpPr/>
          <p:nvPr userDrawn="1"/>
        </p:nvSpPr>
        <p:spPr bwMode="gray">
          <a:xfrm>
            <a:off x="8001000" y="0"/>
            <a:ext cx="419100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96" tIns="143436" rIns="179296" bIns="143436" numCol="1" spcCol="0" rtlCol="0" fromWordArt="0" anchor="t" anchorCtr="0" forceAA="0" compatLnSpc="1">
            <a:prstTxWarp prst="textNoShape">
              <a:avLst/>
            </a:prstTxWarp>
            <a:noAutofit/>
          </a:bodyPr>
          <a:lstStyle/>
          <a:p>
            <a:pPr algn="ctr" defTabSz="91419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9" name="MIO_LOGOPLACEHOLDER#LowerLeftMediumWide" hidden="1"/>
          <p:cNvSpPr/>
          <p:nvPr userDrawn="1"/>
        </p:nvSpPr>
        <p:spPr>
          <a:xfrm>
            <a:off x="392112" y="6174567"/>
            <a:ext cx="1890821" cy="435783"/>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8" name="Rectangle 7" hidden="1"/>
          <p:cNvSpPr/>
          <p:nvPr userDrawn="1">
            <p:custDataLst>
              <p:tags r:id="rId1"/>
            </p:custDataLst>
          </p:nvPr>
        </p:nvSpPr>
        <p:spPr>
          <a:xfrm>
            <a:off x="304800" y="6084051"/>
            <a:ext cx="2214664" cy="61787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10" name="Rectangle 9" hidden="1"/>
          <p:cNvSpPr/>
          <p:nvPr userDrawn="1">
            <p:custDataLst>
              <p:tags r:id="rId2"/>
            </p:custDataLst>
          </p:nvPr>
        </p:nvSpPr>
        <p:spPr>
          <a:xfrm>
            <a:off x="457200" y="301336"/>
            <a:ext cx="11353800" cy="569157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pic>
        <p:nvPicPr>
          <p:cNvPr id="15" name="Picture 2" descr="C:\Users\cbarthol\Desktop\Charlotte Work\Tools\PPT\Empower\Logo EMFs\OPTUM_®_4c.emf"/>
          <p:cNvPicPr>
            <a:picLocks noChangeAspect="1" noChangeArrowheads="1"/>
          </p:cNvPicPr>
          <p:nvPr userDrawn="1">
            <p:custDataLst>
              <p:tags r:id="rId3"/>
            </p:custDataLst>
          </p:nvPr>
        </p:nvPicPr>
        <p:blipFill>
          <a:blip r:embed="rId5">
            <a:extLst>
              <a:ext uri="{28A0092B-C50C-407E-A947-70E740481C1C}">
                <a14:useLocalDpi xmlns:a14="http://schemas.microsoft.com/office/drawing/2010/main" val="0"/>
              </a:ext>
            </a:extLst>
          </a:blip>
          <a:srcRect/>
          <a:stretch>
            <a:fillRect/>
          </a:stretch>
        </p:blipFill>
        <p:spPr bwMode="auto">
          <a:xfrm>
            <a:off x="583916" y="5843363"/>
            <a:ext cx="2092117" cy="6309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6029944"/>
      </p:ext>
    </p:extLst>
  </p:cSld>
  <p:clrMapOvr>
    <a:masterClrMapping/>
  </p:clrMapOvr>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secHead" preserve="1">
  <p:cSld name="Title or Section Header - Dk Gray">
    <p:spTree>
      <p:nvGrpSpPr>
        <p:cNvPr id="1" name=""/>
        <p:cNvGrpSpPr/>
        <p:nvPr/>
      </p:nvGrpSpPr>
      <p:grpSpPr>
        <a:xfrm>
          <a:off x="0" y="0"/>
          <a:ext cx="0" cy="0"/>
          <a:chOff x="0" y="0"/>
          <a:chExt cx="0" cy="0"/>
        </a:xfrm>
      </p:grpSpPr>
      <p:sp>
        <p:nvSpPr>
          <p:cNvPr id="2" name="Title"/>
          <p:cNvSpPr>
            <a:spLocks noGrp="1"/>
          </p:cNvSpPr>
          <p:nvPr>
            <p:ph type="title" hasCustomPrompt="1"/>
          </p:nvPr>
        </p:nvSpPr>
        <p:spPr bwMode="gray">
          <a:xfrm>
            <a:off x="514349" y="1828800"/>
            <a:ext cx="7178221" cy="2128837"/>
          </a:xfrm>
        </p:spPr>
        <p:txBody>
          <a:bodyPr anchor="b"/>
          <a:lstStyle>
            <a:lvl1pPr>
              <a:defRPr sz="4800"/>
            </a:lvl1pPr>
          </a:lstStyle>
          <a:p>
            <a:r>
              <a:rPr lang="en-US" dirty="0"/>
              <a:t>Section title in sentence case </a:t>
            </a:r>
          </a:p>
        </p:txBody>
      </p:sp>
      <p:sp>
        <p:nvSpPr>
          <p:cNvPr id="3" name="Subtitle"/>
          <p:cNvSpPr>
            <a:spLocks noGrp="1"/>
          </p:cNvSpPr>
          <p:nvPr>
            <p:ph type="body" idx="1" hasCustomPrompt="1"/>
          </p:nvPr>
        </p:nvSpPr>
        <p:spPr bwMode="gray">
          <a:xfrm>
            <a:off x="514349" y="4122057"/>
            <a:ext cx="7178221" cy="1783443"/>
          </a:xfrm>
        </p:spPr>
        <p:txBody>
          <a:bodyPr/>
          <a:lstStyle>
            <a:lvl1pPr marL="0" indent="0">
              <a:buNone/>
              <a:defRPr sz="2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Subhead if needed or speaker name </a:t>
            </a:r>
          </a:p>
        </p:txBody>
      </p:sp>
      <p:sp>
        <p:nvSpPr>
          <p:cNvPr id="12" name="Rectangle 11">
            <a:extLst>
              <a:ext uri="{FF2B5EF4-FFF2-40B4-BE49-F238E27FC236}">
                <a16:creationId xmlns="" xmlns:a16="http://schemas.microsoft.com/office/drawing/2014/main" id="{D9B94BD7-F6CB-4633-B827-DCC8BE5FE864}"/>
              </a:ext>
            </a:extLst>
          </p:cNvPr>
          <p:cNvSpPr/>
          <p:nvPr/>
        </p:nvSpPr>
        <p:spPr bwMode="gray">
          <a:xfrm>
            <a:off x="8001000" y="0"/>
            <a:ext cx="4191000" cy="68580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96" tIns="143436" rIns="179296" bIns="143436" numCol="1" spcCol="0" rtlCol="0" fromWordArt="0" anchor="t" anchorCtr="0" forceAA="0" compatLnSpc="1">
            <a:prstTxWarp prst="textNoShape">
              <a:avLst/>
            </a:prstTxWarp>
            <a:noAutofit/>
          </a:bodyPr>
          <a:lstStyle/>
          <a:p>
            <a:pPr algn="ctr" defTabSz="91419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7" name="Rectangle 6">
            <a:extLst>
              <a:ext uri="{FF2B5EF4-FFF2-40B4-BE49-F238E27FC236}">
                <a16:creationId xmlns="" xmlns:a16="http://schemas.microsoft.com/office/drawing/2014/main" id="{B70C7A8F-AE53-4820-A109-E17355C4C028}"/>
              </a:ext>
            </a:extLst>
          </p:cNvPr>
          <p:cNvSpPr/>
          <p:nvPr userDrawn="1"/>
        </p:nvSpPr>
        <p:spPr bwMode="gray">
          <a:xfrm>
            <a:off x="8001000" y="0"/>
            <a:ext cx="4191000" cy="68580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96" tIns="143436" rIns="179296" bIns="143436" numCol="1" spcCol="0" rtlCol="0" fromWordArt="0" anchor="t" anchorCtr="0" forceAA="0" compatLnSpc="1">
            <a:prstTxWarp prst="textNoShape">
              <a:avLst/>
            </a:prstTxWarp>
            <a:noAutofit/>
          </a:bodyPr>
          <a:lstStyle/>
          <a:p>
            <a:pPr algn="ctr" defTabSz="91419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9" name="MIO_LOGOPLACEHOLDER#LowerLeftMediumWide" hidden="1"/>
          <p:cNvSpPr/>
          <p:nvPr userDrawn="1"/>
        </p:nvSpPr>
        <p:spPr>
          <a:xfrm>
            <a:off x="392112" y="6174567"/>
            <a:ext cx="1890821" cy="435783"/>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8" name="Rectangle 7" hidden="1"/>
          <p:cNvSpPr/>
          <p:nvPr userDrawn="1">
            <p:custDataLst>
              <p:tags r:id="rId1"/>
            </p:custDataLst>
          </p:nvPr>
        </p:nvSpPr>
        <p:spPr>
          <a:xfrm>
            <a:off x="304800" y="6084051"/>
            <a:ext cx="2214664" cy="61787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10" name="Rectangle 9" hidden="1"/>
          <p:cNvSpPr/>
          <p:nvPr userDrawn="1">
            <p:custDataLst>
              <p:tags r:id="rId2"/>
            </p:custDataLst>
          </p:nvPr>
        </p:nvSpPr>
        <p:spPr>
          <a:xfrm>
            <a:off x="457200" y="301336"/>
            <a:ext cx="11353800" cy="569157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pic>
        <p:nvPicPr>
          <p:cNvPr id="15" name="Picture 2" descr="C:\Users\cbarthol\Desktop\Charlotte Work\Tools\PPT\Empower\Logo EMFs\OPTUM_®_4c.emf"/>
          <p:cNvPicPr>
            <a:picLocks noChangeAspect="1" noChangeArrowheads="1"/>
          </p:cNvPicPr>
          <p:nvPr userDrawn="1">
            <p:custDataLst>
              <p:tags r:id="rId3"/>
            </p:custDataLst>
          </p:nvPr>
        </p:nvPicPr>
        <p:blipFill>
          <a:blip r:embed="rId5">
            <a:extLst>
              <a:ext uri="{28A0092B-C50C-407E-A947-70E740481C1C}">
                <a14:useLocalDpi xmlns:a14="http://schemas.microsoft.com/office/drawing/2010/main" val="0"/>
              </a:ext>
            </a:extLst>
          </a:blip>
          <a:srcRect/>
          <a:stretch>
            <a:fillRect/>
          </a:stretch>
        </p:blipFill>
        <p:spPr bwMode="auto">
          <a:xfrm>
            <a:off x="583916" y="5843363"/>
            <a:ext cx="2092117" cy="6309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4939783"/>
      </p:ext>
    </p:extLst>
  </p:cSld>
  <p:clrMapOvr>
    <a:masterClrMapping/>
  </p:clrMapOvr>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type="secHead" preserve="1">
  <p:cSld name="Title or Section Header - Med Gray">
    <p:spTree>
      <p:nvGrpSpPr>
        <p:cNvPr id="1" name=""/>
        <p:cNvGrpSpPr/>
        <p:nvPr/>
      </p:nvGrpSpPr>
      <p:grpSpPr>
        <a:xfrm>
          <a:off x="0" y="0"/>
          <a:ext cx="0" cy="0"/>
          <a:chOff x="0" y="0"/>
          <a:chExt cx="0" cy="0"/>
        </a:xfrm>
      </p:grpSpPr>
      <p:sp>
        <p:nvSpPr>
          <p:cNvPr id="2" name="Title"/>
          <p:cNvSpPr>
            <a:spLocks noGrp="1"/>
          </p:cNvSpPr>
          <p:nvPr>
            <p:ph type="title" hasCustomPrompt="1"/>
          </p:nvPr>
        </p:nvSpPr>
        <p:spPr bwMode="gray">
          <a:xfrm>
            <a:off x="514349" y="1828800"/>
            <a:ext cx="7178221" cy="2128837"/>
          </a:xfrm>
        </p:spPr>
        <p:txBody>
          <a:bodyPr anchor="b"/>
          <a:lstStyle>
            <a:lvl1pPr>
              <a:defRPr sz="4800"/>
            </a:lvl1pPr>
          </a:lstStyle>
          <a:p>
            <a:r>
              <a:rPr lang="en-US" dirty="0"/>
              <a:t>Section title in sentence case </a:t>
            </a:r>
          </a:p>
        </p:txBody>
      </p:sp>
      <p:sp>
        <p:nvSpPr>
          <p:cNvPr id="3" name="Subtitle"/>
          <p:cNvSpPr>
            <a:spLocks noGrp="1"/>
          </p:cNvSpPr>
          <p:nvPr>
            <p:ph type="body" idx="1" hasCustomPrompt="1"/>
          </p:nvPr>
        </p:nvSpPr>
        <p:spPr bwMode="gray">
          <a:xfrm>
            <a:off x="514349" y="4122057"/>
            <a:ext cx="7178221" cy="1783443"/>
          </a:xfrm>
        </p:spPr>
        <p:txBody>
          <a:bodyPr/>
          <a:lstStyle>
            <a:lvl1pPr marL="0" indent="0">
              <a:buNone/>
              <a:defRPr sz="2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Subhead if needed or speaker name </a:t>
            </a:r>
          </a:p>
        </p:txBody>
      </p:sp>
      <p:sp>
        <p:nvSpPr>
          <p:cNvPr id="11" name="Rectangle 10">
            <a:extLst>
              <a:ext uri="{FF2B5EF4-FFF2-40B4-BE49-F238E27FC236}">
                <a16:creationId xmlns="" xmlns:a16="http://schemas.microsoft.com/office/drawing/2014/main" id="{23B694CC-B592-44F3-8181-C62CCD2755B7}"/>
              </a:ext>
            </a:extLst>
          </p:cNvPr>
          <p:cNvSpPr/>
          <p:nvPr/>
        </p:nvSpPr>
        <p:spPr bwMode="gray">
          <a:xfrm>
            <a:off x="8001000" y="0"/>
            <a:ext cx="4191000" cy="685800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96" tIns="143436" rIns="179296" bIns="143436" numCol="1" spcCol="0" rtlCol="0" fromWordArt="0" anchor="t" anchorCtr="0" forceAA="0" compatLnSpc="1">
            <a:prstTxWarp prst="textNoShape">
              <a:avLst/>
            </a:prstTxWarp>
            <a:noAutofit/>
          </a:bodyPr>
          <a:lstStyle/>
          <a:p>
            <a:pPr algn="ctr" defTabSz="91419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7" name="Rectangle 6">
            <a:extLst>
              <a:ext uri="{FF2B5EF4-FFF2-40B4-BE49-F238E27FC236}">
                <a16:creationId xmlns="" xmlns:a16="http://schemas.microsoft.com/office/drawing/2014/main" id="{61BC29CE-FDE1-4EE7-87CF-02422434B872}"/>
              </a:ext>
            </a:extLst>
          </p:cNvPr>
          <p:cNvSpPr/>
          <p:nvPr userDrawn="1"/>
        </p:nvSpPr>
        <p:spPr bwMode="gray">
          <a:xfrm>
            <a:off x="8001000" y="0"/>
            <a:ext cx="4191000" cy="685800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96" tIns="143436" rIns="179296" bIns="143436" numCol="1" spcCol="0" rtlCol="0" fromWordArt="0" anchor="t" anchorCtr="0" forceAA="0" compatLnSpc="1">
            <a:prstTxWarp prst="textNoShape">
              <a:avLst/>
            </a:prstTxWarp>
            <a:noAutofit/>
          </a:bodyPr>
          <a:lstStyle/>
          <a:p>
            <a:pPr algn="ctr" defTabSz="91419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9" name="MIO_LOGOPLACEHOLDER#LowerLeftMediumWide" hidden="1"/>
          <p:cNvSpPr/>
          <p:nvPr userDrawn="1"/>
        </p:nvSpPr>
        <p:spPr>
          <a:xfrm>
            <a:off x="392112" y="6174567"/>
            <a:ext cx="1890821" cy="435783"/>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8" name="Rectangle 7" hidden="1"/>
          <p:cNvSpPr/>
          <p:nvPr userDrawn="1">
            <p:custDataLst>
              <p:tags r:id="rId1"/>
            </p:custDataLst>
          </p:nvPr>
        </p:nvSpPr>
        <p:spPr>
          <a:xfrm>
            <a:off x="304800" y="6084051"/>
            <a:ext cx="2214664" cy="61787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10" name="Rectangle 9" hidden="1"/>
          <p:cNvSpPr/>
          <p:nvPr userDrawn="1">
            <p:custDataLst>
              <p:tags r:id="rId2"/>
            </p:custDataLst>
          </p:nvPr>
        </p:nvSpPr>
        <p:spPr>
          <a:xfrm>
            <a:off x="457200" y="301336"/>
            <a:ext cx="11353800" cy="569157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pic>
        <p:nvPicPr>
          <p:cNvPr id="15" name="Picture 2" descr="C:\Users\cbarthol\Desktop\Charlotte Work\Tools\PPT\Empower\Logo EMFs\OPTUM_®_4c.emf"/>
          <p:cNvPicPr>
            <a:picLocks noChangeAspect="1" noChangeArrowheads="1"/>
          </p:cNvPicPr>
          <p:nvPr userDrawn="1">
            <p:custDataLst>
              <p:tags r:id="rId3"/>
            </p:custDataLst>
          </p:nvPr>
        </p:nvPicPr>
        <p:blipFill>
          <a:blip r:embed="rId5">
            <a:extLst>
              <a:ext uri="{28A0092B-C50C-407E-A947-70E740481C1C}">
                <a14:useLocalDpi xmlns:a14="http://schemas.microsoft.com/office/drawing/2010/main" val="0"/>
              </a:ext>
            </a:extLst>
          </a:blip>
          <a:srcRect/>
          <a:stretch>
            <a:fillRect/>
          </a:stretch>
        </p:blipFill>
        <p:spPr bwMode="auto">
          <a:xfrm>
            <a:off x="583916" y="5843363"/>
            <a:ext cx="2092117" cy="6309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2971218"/>
      </p:ext>
    </p:extLst>
  </p:cSld>
  <p:clrMapOvr>
    <a:masterClrMapping/>
  </p:clrMapOvr>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p:cSld name="Section Header - Customized Photo">
    <p:spTree>
      <p:nvGrpSpPr>
        <p:cNvPr id="1" name=""/>
        <p:cNvGrpSpPr/>
        <p:nvPr/>
      </p:nvGrpSpPr>
      <p:grpSpPr>
        <a:xfrm>
          <a:off x="0" y="0"/>
          <a:ext cx="0" cy="0"/>
          <a:chOff x="0" y="0"/>
          <a:chExt cx="0" cy="0"/>
        </a:xfrm>
      </p:grpSpPr>
      <p:sp>
        <p:nvSpPr>
          <p:cNvPr id="2" name="Title"/>
          <p:cNvSpPr>
            <a:spLocks noGrp="1"/>
          </p:cNvSpPr>
          <p:nvPr>
            <p:ph type="title" hasCustomPrompt="1"/>
          </p:nvPr>
        </p:nvSpPr>
        <p:spPr bwMode="gray">
          <a:xfrm>
            <a:off x="514349" y="1104900"/>
            <a:ext cx="5378451" cy="2852737"/>
          </a:xfrm>
        </p:spPr>
        <p:txBody>
          <a:bodyPr anchor="b"/>
          <a:lstStyle>
            <a:lvl1pPr>
              <a:defRPr sz="4800"/>
            </a:lvl1pPr>
          </a:lstStyle>
          <a:p>
            <a:r>
              <a:rPr lang="en-US" dirty="0"/>
              <a:t>Section title in sentence case </a:t>
            </a:r>
          </a:p>
        </p:txBody>
      </p:sp>
      <p:sp>
        <p:nvSpPr>
          <p:cNvPr id="3" name="Subtitle"/>
          <p:cNvSpPr>
            <a:spLocks noGrp="1"/>
          </p:cNvSpPr>
          <p:nvPr>
            <p:ph type="body" idx="1" hasCustomPrompt="1"/>
          </p:nvPr>
        </p:nvSpPr>
        <p:spPr bwMode="gray">
          <a:xfrm>
            <a:off x="514349" y="4122057"/>
            <a:ext cx="5378451" cy="1783443"/>
          </a:xfrm>
        </p:spPr>
        <p:txBody>
          <a:bodyPr/>
          <a:lstStyle>
            <a:lvl1pPr marL="0" indent="0">
              <a:buNone/>
              <a:defRPr sz="2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Subhead if needed or speaker name </a:t>
            </a:r>
          </a:p>
        </p:txBody>
      </p:sp>
      <p:sp>
        <p:nvSpPr>
          <p:cNvPr id="5" name="Image Placeholder"/>
          <p:cNvSpPr>
            <a:spLocks noGrp="1"/>
          </p:cNvSpPr>
          <p:nvPr>
            <p:ph type="pic" sz="quarter" idx="10" hasCustomPrompt="1"/>
          </p:nvPr>
        </p:nvSpPr>
        <p:spPr bwMode="gray">
          <a:xfrm>
            <a:off x="6134100" y="0"/>
            <a:ext cx="6057900" cy="6858000"/>
          </a:xfrm>
          <a:blipFill>
            <a:blip r:embed="rId5"/>
            <a:stretch>
              <a:fillRect/>
            </a:stretch>
          </a:blipFill>
        </p:spPr>
        <p:txBody>
          <a:bodyPr lIns="914400" rIns="914400" anchor="ctr"/>
          <a:lstStyle>
            <a:lvl1pPr algn="ctr">
              <a:defRPr>
                <a:solidFill>
                  <a:schemeClr val="accent2"/>
                </a:solidFill>
              </a:defRPr>
            </a:lvl1pPr>
          </a:lstStyle>
          <a:p>
            <a:r>
              <a:rPr lang="en-US" dirty="0"/>
              <a:t> </a:t>
            </a:r>
          </a:p>
        </p:txBody>
      </p:sp>
      <p:sp>
        <p:nvSpPr>
          <p:cNvPr id="16" name="MIO_LOGOPLACEHOLDER#LowerLeftMediumWide" hidden="1"/>
          <p:cNvSpPr/>
          <p:nvPr userDrawn="1"/>
        </p:nvSpPr>
        <p:spPr>
          <a:xfrm>
            <a:off x="392112" y="6174567"/>
            <a:ext cx="1890821" cy="435783"/>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7" name="Rectangle 6" hidden="1"/>
          <p:cNvSpPr/>
          <p:nvPr userDrawn="1">
            <p:custDataLst>
              <p:tags r:id="rId1"/>
            </p:custDataLst>
          </p:nvPr>
        </p:nvSpPr>
        <p:spPr>
          <a:xfrm>
            <a:off x="304800" y="6084051"/>
            <a:ext cx="2214664" cy="61787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8" name="Rectangle 7" hidden="1"/>
          <p:cNvSpPr/>
          <p:nvPr userDrawn="1">
            <p:custDataLst>
              <p:tags r:id="rId2"/>
            </p:custDataLst>
          </p:nvPr>
        </p:nvSpPr>
        <p:spPr>
          <a:xfrm>
            <a:off x="457200" y="301336"/>
            <a:ext cx="5421086" cy="569157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pic>
        <p:nvPicPr>
          <p:cNvPr id="14" name="Picture 2" descr="C:\Users\cbarthol\Desktop\Charlotte Work\Tools\PPT\Empower\Logo EMFs\OPTUM_®_4c.emf"/>
          <p:cNvPicPr>
            <a:picLocks noChangeAspect="1" noChangeArrowheads="1"/>
          </p:cNvPicPr>
          <p:nvPr userDrawn="1">
            <p:custDataLst>
              <p:tags r:id="rId3"/>
            </p:custDataLst>
          </p:nvPr>
        </p:nvPicPr>
        <p:blipFill>
          <a:blip r:embed="rId6">
            <a:extLst>
              <a:ext uri="{28A0092B-C50C-407E-A947-70E740481C1C}">
                <a14:useLocalDpi xmlns:a14="http://schemas.microsoft.com/office/drawing/2010/main" val="0"/>
              </a:ext>
            </a:extLst>
          </a:blip>
          <a:srcRect/>
          <a:stretch>
            <a:fillRect/>
          </a:stretch>
        </p:blipFill>
        <p:spPr bwMode="auto">
          <a:xfrm>
            <a:off x="583916" y="5843363"/>
            <a:ext cx="2092117" cy="6309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1634203"/>
      </p:ext>
    </p:extLst>
  </p:cSld>
  <p:clrMapOvr>
    <a:masterClrMapping/>
  </p:clrMapOvr>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p:cSld name="Closing Slide">
    <p:spTree>
      <p:nvGrpSpPr>
        <p:cNvPr id="1" name=""/>
        <p:cNvGrpSpPr/>
        <p:nvPr/>
      </p:nvGrpSpPr>
      <p:grpSpPr>
        <a:xfrm>
          <a:off x="0" y="0"/>
          <a:ext cx="0" cy="0"/>
          <a:chOff x="0" y="0"/>
          <a:chExt cx="0" cy="0"/>
        </a:xfrm>
      </p:grpSpPr>
      <p:sp>
        <p:nvSpPr>
          <p:cNvPr id="13" name="Rectangle 12" hidden="1"/>
          <p:cNvSpPr/>
          <p:nvPr userDrawn="1">
            <p:custDataLst>
              <p:tags r:id="rId1"/>
            </p:custDataLst>
          </p:nvPr>
        </p:nvSpPr>
        <p:spPr>
          <a:xfrm>
            <a:off x="11185357" y="6392987"/>
            <a:ext cx="692317" cy="51073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3" name="MIO_LOGOPLACEHOLDER#CenterBigWide" hidden="1"/>
          <p:cNvSpPr/>
          <p:nvPr userDrawn="1"/>
        </p:nvSpPr>
        <p:spPr>
          <a:xfrm>
            <a:off x="3385009" y="2060721"/>
            <a:ext cx="994399" cy="1669691"/>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5" name="Rectangle 4" hidden="1"/>
          <p:cNvSpPr/>
          <p:nvPr userDrawn="1">
            <p:custDataLst>
              <p:tags r:id="rId2"/>
            </p:custDataLst>
          </p:nvPr>
        </p:nvSpPr>
        <p:spPr>
          <a:xfrm>
            <a:off x="457200" y="301336"/>
            <a:ext cx="11353800" cy="569157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pic>
        <p:nvPicPr>
          <p:cNvPr id="7" name="Picture 2" descr="C:\Users\cbarthol\Desktop\Charlotte Work\Tools\PPT\Empower\Logo EMFs\OPTUM_®_4c.emf"/>
          <p:cNvPicPr>
            <a:picLocks noChangeAspect="1" noChangeArrowheads="1"/>
          </p:cNvPicPr>
          <p:nvPr userDrawn="1">
            <p:custDataLst>
              <p:tags r:id="rId3"/>
            </p:custDataLst>
          </p:nvPr>
        </p:nvPicPr>
        <p:blipFill>
          <a:blip r:embed="rId5">
            <a:extLst>
              <a:ext uri="{28A0092B-C50C-407E-A947-70E740481C1C}">
                <a14:useLocalDpi xmlns:a14="http://schemas.microsoft.com/office/drawing/2010/main" val="0"/>
              </a:ext>
            </a:extLst>
          </a:blip>
          <a:srcRect/>
          <a:stretch>
            <a:fillRect/>
          </a:stretch>
        </p:blipFill>
        <p:spPr bwMode="auto">
          <a:xfrm>
            <a:off x="3385009" y="2122275"/>
            <a:ext cx="5332412" cy="16081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0638266"/>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 Lifestyle 2">
    <p:spTree>
      <p:nvGrpSpPr>
        <p:cNvPr id="1" name=""/>
        <p:cNvGrpSpPr/>
        <p:nvPr/>
      </p:nvGrpSpPr>
      <p:grpSpPr>
        <a:xfrm>
          <a:off x="0" y="0"/>
          <a:ext cx="0" cy="0"/>
          <a:chOff x="0" y="0"/>
          <a:chExt cx="0" cy="0"/>
        </a:xfrm>
      </p:grpSpPr>
      <p:pic>
        <p:nvPicPr>
          <p:cNvPr id="4098" name="Picture 2" descr="C:\Users\cbarthol\Desktop\Charlotte Work\Tools\PPT\Empower\2019 PPT cover images\4-father-child-doctor-laptop-16x9.jpg"/>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0" y="0"/>
            <a:ext cx="12192000" cy="6859716"/>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p:cNvSpPr/>
          <p:nvPr userDrawn="1"/>
        </p:nvSpPr>
        <p:spPr bwMode="gray">
          <a:xfrm>
            <a:off x="1" y="-233"/>
            <a:ext cx="8550233" cy="6858312"/>
          </a:xfrm>
          <a:prstGeom prst="rect">
            <a:avLst/>
          </a:prstGeom>
          <a:gradFill flip="none" rotWithShape="1">
            <a:gsLst>
              <a:gs pos="0">
                <a:srgbClr val="FFFFFF"/>
              </a:gs>
              <a:gs pos="56000">
                <a:srgbClr val="FFFFFF">
                  <a:alpha val="75000"/>
                </a:srgbClr>
              </a:gs>
              <a:gs pos="100000">
                <a:srgbClr val="FFFFFF">
                  <a:alpha val="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3" rIns="0" bIns="45723" numCol="1" rtlCol="0" anchor="ctr" anchorCtr="0" compatLnSpc="1">
            <a:prstTxWarp prst="textNoShape">
              <a:avLst/>
            </a:prstTxWarp>
          </a:bodyPr>
          <a:lstStyle/>
          <a:p>
            <a:pPr algn="ctr" defTabSz="914196"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 name="Title"/>
          <p:cNvSpPr>
            <a:spLocks noGrp="1"/>
          </p:cNvSpPr>
          <p:nvPr>
            <p:ph type="ctrTitle" hasCustomPrompt="1"/>
          </p:nvPr>
        </p:nvSpPr>
        <p:spPr bwMode="gray">
          <a:xfrm>
            <a:off x="495301" y="1104900"/>
            <a:ext cx="7440386" cy="2735839"/>
          </a:xfrm>
        </p:spPr>
        <p:txBody>
          <a:bodyPr anchor="b"/>
          <a:lstStyle>
            <a:lvl1pPr algn="l">
              <a:defRPr sz="4800"/>
            </a:lvl1pPr>
          </a:lstStyle>
          <a:p>
            <a:r>
              <a:rPr lang="en-US" dirty="0"/>
              <a:t>Insightful presentation title in sentence case max 3 lines</a:t>
            </a:r>
          </a:p>
        </p:txBody>
      </p:sp>
      <p:sp>
        <p:nvSpPr>
          <p:cNvPr id="3" name="Subtitle"/>
          <p:cNvSpPr>
            <a:spLocks noGrp="1"/>
          </p:cNvSpPr>
          <p:nvPr>
            <p:ph type="subTitle" idx="1" hasCustomPrompt="1"/>
          </p:nvPr>
        </p:nvSpPr>
        <p:spPr bwMode="gray">
          <a:xfrm>
            <a:off x="495301" y="3924300"/>
            <a:ext cx="7440386" cy="974271"/>
          </a:xfrm>
        </p:spPr>
        <p:txBody>
          <a:bodyPr/>
          <a:lstStyle>
            <a:lvl1pPr marL="0" indent="0" algn="l">
              <a:buNone/>
              <a:defRPr sz="2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Event City or Speaker Name</a:t>
            </a:r>
          </a:p>
        </p:txBody>
      </p:sp>
      <p:sp>
        <p:nvSpPr>
          <p:cNvPr id="11" name="Date"/>
          <p:cNvSpPr>
            <a:spLocks noGrp="1"/>
          </p:cNvSpPr>
          <p:nvPr>
            <p:ph type="body" sz="quarter" idx="13" hasCustomPrompt="1"/>
          </p:nvPr>
        </p:nvSpPr>
        <p:spPr bwMode="gray">
          <a:xfrm>
            <a:off x="495300" y="4990648"/>
            <a:ext cx="7440011" cy="702582"/>
          </a:xfrm>
        </p:spPr>
        <p:txBody>
          <a:bodyPr/>
          <a:lstStyle>
            <a:lvl1pPr>
              <a:defRPr>
                <a:solidFill>
                  <a:schemeClr val="tx1"/>
                </a:solidFill>
              </a:defRPr>
            </a:lvl1pPr>
          </a:lstStyle>
          <a:p>
            <a:pPr lvl="0"/>
            <a:r>
              <a:rPr lang="en-US" dirty="0"/>
              <a:t>Month DD, YYYY</a:t>
            </a:r>
          </a:p>
        </p:txBody>
      </p:sp>
      <p:sp>
        <p:nvSpPr>
          <p:cNvPr id="30" name="MIO_LOGOPLACEHOLDER#LowerLeftMediumWide" hidden="1"/>
          <p:cNvSpPr/>
          <p:nvPr/>
        </p:nvSpPr>
        <p:spPr>
          <a:xfrm>
            <a:off x="583916" y="5841607"/>
            <a:ext cx="584484" cy="632692"/>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12" name="Rectangle 11" hidden="1"/>
          <p:cNvSpPr/>
          <p:nvPr>
            <p:custDataLst>
              <p:tags r:id="rId1"/>
            </p:custDataLst>
          </p:nvPr>
        </p:nvSpPr>
        <p:spPr>
          <a:xfrm>
            <a:off x="426027" y="5744066"/>
            <a:ext cx="3241964" cy="9351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14" name="Rectangle 13" hidden="1"/>
          <p:cNvSpPr/>
          <p:nvPr>
            <p:custDataLst>
              <p:tags r:id="rId2"/>
            </p:custDataLst>
          </p:nvPr>
        </p:nvSpPr>
        <p:spPr>
          <a:xfrm>
            <a:off x="457200" y="415636"/>
            <a:ext cx="7658100" cy="52993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pic>
        <p:nvPicPr>
          <p:cNvPr id="16" name="Picture 2" descr="C:\Users\cbarthol\Desktop\Charlotte Work\Tools\PPT\Empower\Logo EMFs\OPTUM_®_4c.emf"/>
          <p:cNvPicPr>
            <a:picLocks noChangeAspect="1" noChangeArrowheads="1"/>
          </p:cNvPicPr>
          <p:nvPr userDrawn="1">
            <p:custDataLst>
              <p:tags r:id="rId3"/>
            </p:custDataLst>
          </p:nvPr>
        </p:nvPicPr>
        <p:blipFill>
          <a:blip r:embed="rId6">
            <a:extLst>
              <a:ext uri="{28A0092B-C50C-407E-A947-70E740481C1C}">
                <a14:useLocalDpi xmlns:a14="http://schemas.microsoft.com/office/drawing/2010/main" val="0"/>
              </a:ext>
            </a:extLst>
          </a:blip>
          <a:srcRect/>
          <a:stretch>
            <a:fillRect/>
          </a:stretch>
        </p:blipFill>
        <p:spPr bwMode="auto">
          <a:xfrm>
            <a:off x="583916" y="5843363"/>
            <a:ext cx="2092117" cy="6309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5801319"/>
      </p:ext>
    </p:extLst>
  </p:cSld>
  <p:clrMapOvr>
    <a:masterClrMapping/>
  </p:clrMapOvr>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Closing / Thank You">
    <p:spTree>
      <p:nvGrpSpPr>
        <p:cNvPr id="1" name=""/>
        <p:cNvGrpSpPr/>
        <p:nvPr/>
      </p:nvGrpSpPr>
      <p:grpSpPr>
        <a:xfrm>
          <a:off x="0" y="0"/>
          <a:ext cx="0" cy="0"/>
          <a:chOff x="0" y="0"/>
          <a:chExt cx="0" cy="0"/>
        </a:xfrm>
      </p:grpSpPr>
      <p:sp>
        <p:nvSpPr>
          <p:cNvPr id="2" name="Speaker name"/>
          <p:cNvSpPr>
            <a:spLocks noGrp="1"/>
          </p:cNvSpPr>
          <p:nvPr>
            <p:ph type="title" hasCustomPrompt="1"/>
          </p:nvPr>
        </p:nvSpPr>
        <p:spPr bwMode="gray">
          <a:xfrm>
            <a:off x="514349" y="3904343"/>
            <a:ext cx="7178221" cy="482887"/>
          </a:xfrm>
        </p:spPr>
        <p:txBody>
          <a:bodyPr anchor="b"/>
          <a:lstStyle>
            <a:lvl1pPr>
              <a:defRPr sz="2400">
                <a:solidFill>
                  <a:schemeClr val="accent1"/>
                </a:solidFill>
              </a:defRPr>
            </a:lvl1pPr>
          </a:lstStyle>
          <a:p>
            <a:r>
              <a:rPr lang="en-US" dirty="0"/>
              <a:t>First Name Last Name</a:t>
            </a:r>
          </a:p>
        </p:txBody>
      </p:sp>
      <p:sp>
        <p:nvSpPr>
          <p:cNvPr id="3" name="Speaker title"/>
          <p:cNvSpPr>
            <a:spLocks noGrp="1"/>
          </p:cNvSpPr>
          <p:nvPr>
            <p:ph type="body" idx="1" hasCustomPrompt="1"/>
          </p:nvPr>
        </p:nvSpPr>
        <p:spPr bwMode="gray">
          <a:xfrm>
            <a:off x="514349" y="4403068"/>
            <a:ext cx="7178221" cy="484632"/>
          </a:xfrm>
        </p:spPr>
        <p:txBody>
          <a:bodyPr anchor="t"/>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Title</a:t>
            </a:r>
          </a:p>
        </p:txBody>
      </p:sp>
      <p:sp>
        <p:nvSpPr>
          <p:cNvPr id="9" name="Phone/email"/>
          <p:cNvSpPr>
            <a:spLocks noGrp="1"/>
          </p:cNvSpPr>
          <p:nvPr>
            <p:ph type="body" idx="10" hasCustomPrompt="1"/>
          </p:nvPr>
        </p:nvSpPr>
        <p:spPr bwMode="gray">
          <a:xfrm>
            <a:off x="514348" y="5003288"/>
            <a:ext cx="7178221" cy="484632"/>
          </a:xfrm>
        </p:spPr>
        <p:txBody>
          <a:bodyPr anchor="ct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Tel: 123-456-7890</a:t>
            </a:r>
          </a:p>
        </p:txBody>
      </p:sp>
      <p:sp>
        <p:nvSpPr>
          <p:cNvPr id="23" name="Rectangle 22">
            <a:extLst>
              <a:ext uri="{FF2B5EF4-FFF2-40B4-BE49-F238E27FC236}">
                <a16:creationId xmlns="" xmlns:a16="http://schemas.microsoft.com/office/drawing/2014/main" id="{ECF35A84-66E1-4F72-848D-DB6EF4825F09}"/>
              </a:ext>
            </a:extLst>
          </p:cNvPr>
          <p:cNvSpPr/>
          <p:nvPr/>
        </p:nvSpPr>
        <p:spPr bwMode="gray">
          <a:xfrm>
            <a:off x="8001000" y="0"/>
            <a:ext cx="4191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96" tIns="143436" rIns="179296" bIns="143436" numCol="1" spcCol="0" rtlCol="0" fromWordArt="0" anchor="t" anchorCtr="0" forceAA="0" compatLnSpc="1">
            <a:prstTxWarp prst="textNoShape">
              <a:avLst/>
            </a:prstTxWarp>
            <a:noAutofit/>
          </a:bodyPr>
          <a:lstStyle/>
          <a:p>
            <a:pPr algn="ctr" defTabSz="91419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25" name="Rectangle 24">
            <a:extLst>
              <a:ext uri="{FF2B5EF4-FFF2-40B4-BE49-F238E27FC236}">
                <a16:creationId xmlns="" xmlns:a16="http://schemas.microsoft.com/office/drawing/2014/main" id="{C3AAB011-BE67-4CF8-9EF1-35D61D12B95A}"/>
              </a:ext>
            </a:extLst>
          </p:cNvPr>
          <p:cNvSpPr/>
          <p:nvPr userDrawn="1"/>
        </p:nvSpPr>
        <p:spPr bwMode="gray">
          <a:xfrm>
            <a:off x="8001000" y="0"/>
            <a:ext cx="4191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96" tIns="143436" rIns="179296" bIns="143436" numCol="1" spcCol="0" rtlCol="0" fromWordArt="0" anchor="t" anchorCtr="0" forceAA="0" compatLnSpc="1">
            <a:prstTxWarp prst="textNoShape">
              <a:avLst/>
            </a:prstTxWarp>
            <a:noAutofit/>
          </a:bodyPr>
          <a:lstStyle/>
          <a:p>
            <a:pPr algn="ctr" defTabSz="91419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35" name="MIO_LOGOPLACEHOLDER#LowerLeftMediumWide" hidden="1"/>
          <p:cNvSpPr/>
          <p:nvPr userDrawn="1"/>
        </p:nvSpPr>
        <p:spPr>
          <a:xfrm>
            <a:off x="392112" y="6174567"/>
            <a:ext cx="1890821" cy="435783"/>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27" name="Thank you or main title"/>
          <p:cNvSpPr>
            <a:spLocks noGrp="1"/>
          </p:cNvSpPr>
          <p:nvPr>
            <p:ph type="body" sz="quarter" idx="11" hasCustomPrompt="1"/>
          </p:nvPr>
        </p:nvSpPr>
        <p:spPr>
          <a:xfrm>
            <a:off x="514348" y="638629"/>
            <a:ext cx="7178040" cy="2559019"/>
          </a:xfrm>
        </p:spPr>
        <p:txBody>
          <a:bodyPr anchor="b"/>
          <a:lstStyle>
            <a:lvl1pPr>
              <a:defRPr sz="4400">
                <a:solidFill>
                  <a:schemeClr val="tx1"/>
                </a:solidFill>
              </a:defRPr>
            </a:lvl1pPr>
          </a:lstStyle>
          <a:p>
            <a:pPr lvl="0"/>
            <a:r>
              <a:rPr lang="en-US" dirty="0" smtClean="0"/>
              <a:t>Insert closing language</a:t>
            </a:r>
            <a:endParaRPr lang="en-US" dirty="0"/>
          </a:p>
        </p:txBody>
      </p:sp>
      <p:sp>
        <p:nvSpPr>
          <p:cNvPr id="26" name="Rectangle 25" hidden="1"/>
          <p:cNvSpPr/>
          <p:nvPr userDrawn="1">
            <p:custDataLst>
              <p:tags r:id="rId1"/>
            </p:custDataLst>
          </p:nvPr>
        </p:nvSpPr>
        <p:spPr>
          <a:xfrm>
            <a:off x="304800" y="6084051"/>
            <a:ext cx="2214664" cy="61787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28" name="Subtitle"/>
          <p:cNvSpPr>
            <a:spLocks noGrp="1"/>
          </p:cNvSpPr>
          <p:nvPr>
            <p:ph type="body" sz="quarter" idx="12" hasCustomPrompt="1"/>
          </p:nvPr>
        </p:nvSpPr>
        <p:spPr>
          <a:xfrm>
            <a:off x="514348" y="3177964"/>
            <a:ext cx="7178040" cy="464911"/>
          </a:xfrm>
        </p:spPr>
        <p:txBody>
          <a:bodyPr/>
          <a:lstStyle>
            <a:lvl1pPr>
              <a:defRPr sz="2800">
                <a:solidFill>
                  <a:schemeClr val="tx1"/>
                </a:solidFill>
              </a:defRPr>
            </a:lvl1pPr>
          </a:lstStyle>
          <a:p>
            <a:pPr lvl="0"/>
            <a:r>
              <a:rPr lang="en-US" dirty="0" smtClean="0"/>
              <a:t>Insert subhead if needed</a:t>
            </a:r>
            <a:endParaRPr lang="en-US" dirty="0"/>
          </a:p>
        </p:txBody>
      </p:sp>
      <p:pic>
        <p:nvPicPr>
          <p:cNvPr id="15" name="Picture 2" descr="C:\Users\cbarthol\Desktop\Charlotte Work\Tools\PPT\Empower\Logo EMFs\OPTUM_®_4c.emf"/>
          <p:cNvPicPr>
            <a:picLocks noChangeAspect="1" noChangeArrowheads="1"/>
          </p:cNvPicPr>
          <p:nvPr userDrawn="1">
            <p:custDataLst>
              <p:tags r:id="rId2"/>
            </p:custDataLst>
          </p:nvPr>
        </p:nvPicPr>
        <p:blipFill>
          <a:blip r:embed="rId4">
            <a:extLst>
              <a:ext uri="{28A0092B-C50C-407E-A947-70E740481C1C}">
                <a14:useLocalDpi xmlns:a14="http://schemas.microsoft.com/office/drawing/2010/main" val="0"/>
              </a:ext>
            </a:extLst>
          </a:blip>
          <a:srcRect/>
          <a:stretch>
            <a:fillRect/>
          </a:stretch>
        </p:blipFill>
        <p:spPr bwMode="auto">
          <a:xfrm>
            <a:off x="583916" y="5843363"/>
            <a:ext cx="2092117" cy="6309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2894880"/>
      </p:ext>
    </p:extLst>
  </p:cSld>
  <p:clrMapOvr>
    <a:masterClrMapping/>
  </p:clrMapOvr>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Walkin business">
    <p:spTree>
      <p:nvGrpSpPr>
        <p:cNvPr id="1" name=""/>
        <p:cNvGrpSpPr/>
        <p:nvPr/>
      </p:nvGrpSpPr>
      <p:grpSpPr>
        <a:xfrm>
          <a:off x="0" y="0"/>
          <a:ext cx="0" cy="0"/>
          <a:chOff x="0" y="0"/>
          <a:chExt cx="0" cy="0"/>
        </a:xfrm>
      </p:grpSpPr>
      <p:pic>
        <p:nvPicPr>
          <p:cNvPr id="15" name="Picture 14"/>
          <p:cNvPicPr>
            <a:picLocks noChangeAspect="1"/>
          </p:cNvPicPr>
          <p:nvPr userDrawn="1"/>
        </p:nvPicPr>
        <p:blipFill rotWithShape="1">
          <a:blip r:embed="rId2" cstate="email">
            <a:extLst>
              <a:ext uri="{28A0092B-C50C-407E-A947-70E740481C1C}">
                <a14:useLocalDpi xmlns:a14="http://schemas.microsoft.com/office/drawing/2010/main"/>
              </a:ext>
            </a:extLst>
          </a:blip>
          <a:srcRect l="19854" r="5150"/>
          <a:stretch/>
        </p:blipFill>
        <p:spPr>
          <a:xfrm>
            <a:off x="0" y="-312"/>
            <a:ext cx="12192000" cy="6858623"/>
          </a:xfrm>
          <a:prstGeom prst="rect">
            <a:avLst/>
          </a:prstGeom>
        </p:spPr>
      </p:pic>
      <p:sp>
        <p:nvSpPr>
          <p:cNvPr id="11" name="Rectangle 10"/>
          <p:cNvSpPr/>
          <p:nvPr userDrawn="1"/>
        </p:nvSpPr>
        <p:spPr bwMode="auto">
          <a:xfrm>
            <a:off x="0" y="-311"/>
            <a:ext cx="11117029" cy="6858312"/>
          </a:xfrm>
          <a:prstGeom prst="rect">
            <a:avLst/>
          </a:prstGeom>
          <a:gradFill flip="none" rotWithShape="1">
            <a:gsLst>
              <a:gs pos="0">
                <a:srgbClr val="FFFFFF"/>
              </a:gs>
              <a:gs pos="71000">
                <a:srgbClr val="FFFFFF">
                  <a:alpha val="75000"/>
                </a:srgbClr>
              </a:gs>
              <a:gs pos="100000">
                <a:srgbClr val="FFFFFF">
                  <a:alpha val="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3" rIns="0" bIns="45723" numCol="1" rtlCol="0" anchor="ctr" anchorCtr="0" compatLnSpc="1">
            <a:prstTxWarp prst="textNoShape">
              <a:avLst/>
            </a:prstTxWarp>
          </a:bodyPr>
          <a:lstStyle/>
          <a:p>
            <a:pPr algn="ctr" defTabSz="914196" fontAlgn="base">
              <a:spcBef>
                <a:spcPct val="0"/>
              </a:spcBef>
              <a:spcAft>
                <a:spcPct val="0"/>
              </a:spcAft>
            </a:pPr>
            <a:endParaRPr lang="en-US" sz="2000" dirty="0">
              <a:gradFill>
                <a:gsLst>
                  <a:gs pos="0">
                    <a:srgbClr val="FFFFFF"/>
                  </a:gs>
                  <a:gs pos="100000">
                    <a:srgbClr val="FFFFFF"/>
                  </a:gs>
                </a:gsLst>
                <a:lin ang="5400000" scaled="0"/>
              </a:gradFill>
            </a:endParaRPr>
          </a:p>
        </p:txBody>
      </p:sp>
      <p:pic>
        <p:nvPicPr>
          <p:cNvPr id="14" name="Picture 1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15665" y="5905513"/>
            <a:ext cx="2152083" cy="507305"/>
          </a:xfrm>
          <a:prstGeom prst="rect">
            <a:avLst/>
          </a:prstGeom>
        </p:spPr>
      </p:pic>
      <p:sp>
        <p:nvSpPr>
          <p:cNvPr id="10" name="Text Placeholder 4"/>
          <p:cNvSpPr>
            <a:spLocks noGrp="1"/>
          </p:cNvSpPr>
          <p:nvPr>
            <p:ph type="body" sz="quarter" idx="12" hasCustomPrompt="1"/>
          </p:nvPr>
        </p:nvSpPr>
        <p:spPr>
          <a:xfrm>
            <a:off x="1127851" y="3877272"/>
            <a:ext cx="6219669" cy="1794661"/>
          </a:xfrm>
          <a:prstGeom prst="rect">
            <a:avLst/>
          </a:prstGeom>
          <a:noFill/>
        </p:spPr>
        <p:txBody>
          <a:bodyPr lIns="0" tIns="107577" rIns="0" bIns="107577">
            <a:noAutofit/>
          </a:bodyPr>
          <a:lstStyle>
            <a:lvl1pPr marL="0" indent="0">
              <a:spcBef>
                <a:spcPts val="0"/>
              </a:spcBef>
              <a:buNone/>
              <a:defRPr sz="2800" spc="0" baseline="0">
                <a:solidFill>
                  <a:schemeClr val="tx1"/>
                </a:solidFill>
                <a:latin typeface="+mj-lt"/>
              </a:defRPr>
            </a:lvl1pPr>
          </a:lstStyle>
          <a:p>
            <a:pPr lvl="0"/>
            <a:r>
              <a:rPr lang="en-US" dirty="0" smtClean="0"/>
              <a:t>Event city or speaker name</a:t>
            </a:r>
          </a:p>
          <a:p>
            <a:pPr lvl="0"/>
            <a:r>
              <a:rPr lang="en-US" dirty="0" smtClean="0"/>
              <a:t>Date</a:t>
            </a:r>
            <a:endParaRPr lang="en-US" dirty="0"/>
          </a:p>
        </p:txBody>
      </p:sp>
      <p:sp>
        <p:nvSpPr>
          <p:cNvPr id="7" name="Title Placeholder 1"/>
          <p:cNvSpPr>
            <a:spLocks noGrp="1"/>
          </p:cNvSpPr>
          <p:nvPr>
            <p:ph type="title"/>
          </p:nvPr>
        </p:nvSpPr>
        <p:spPr>
          <a:xfrm>
            <a:off x="1127851" y="888770"/>
            <a:ext cx="6175896" cy="2916907"/>
          </a:xfrm>
          <a:prstGeom prst="rect">
            <a:avLst/>
          </a:prstGeom>
        </p:spPr>
        <p:txBody>
          <a:bodyPr vert="horz" wrap="square" lIns="0" tIns="0" rIns="0" bIns="0" rtlCol="0" anchor="b" anchorCtr="0">
            <a:noAutofit/>
          </a:bodyPr>
          <a:lstStyle>
            <a:lvl1pPr marL="0" algn="l" defTabSz="685754" rtl="0" eaLnBrk="1" latinLnBrk="0" hangingPunct="1">
              <a:lnSpc>
                <a:spcPct val="90000"/>
              </a:lnSpc>
              <a:spcBef>
                <a:spcPct val="0"/>
              </a:spcBef>
              <a:buNone/>
              <a:defRPr lang="en-US" sz="4800" b="0" kern="1200" cap="none" spc="-74" baseline="0" dirty="0">
                <a:ln w="3175">
                  <a:noFill/>
                </a:ln>
                <a:solidFill>
                  <a:schemeClr val="tx1"/>
                </a:solidFill>
                <a:effectLst/>
                <a:latin typeface="+mj-lt"/>
                <a:ea typeface="+mn-ea"/>
                <a:cs typeface="Arial" panose="020B0604020202020204"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940265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Walkin lifestyle">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email">
            <a:extLst>
              <a:ext uri="{28A0092B-C50C-407E-A947-70E740481C1C}">
                <a14:useLocalDpi xmlns:a14="http://schemas.microsoft.com/office/drawing/2010/main"/>
              </a:ext>
            </a:extLst>
          </a:blip>
          <a:srcRect l="22795" r="2208"/>
          <a:stretch/>
        </p:blipFill>
        <p:spPr>
          <a:xfrm>
            <a:off x="0" y="-312"/>
            <a:ext cx="12192000" cy="6858623"/>
          </a:xfrm>
          <a:prstGeom prst="rect">
            <a:avLst/>
          </a:prstGeom>
        </p:spPr>
      </p:pic>
      <p:sp>
        <p:nvSpPr>
          <p:cNvPr id="11" name="Rectangle 10"/>
          <p:cNvSpPr/>
          <p:nvPr userDrawn="1"/>
        </p:nvSpPr>
        <p:spPr bwMode="auto">
          <a:xfrm>
            <a:off x="0" y="-311"/>
            <a:ext cx="11117029" cy="6858312"/>
          </a:xfrm>
          <a:prstGeom prst="rect">
            <a:avLst/>
          </a:prstGeom>
          <a:gradFill flip="none" rotWithShape="1">
            <a:gsLst>
              <a:gs pos="0">
                <a:srgbClr val="FFFFFF"/>
              </a:gs>
              <a:gs pos="71000">
                <a:srgbClr val="FFFFFF">
                  <a:alpha val="75000"/>
                </a:srgbClr>
              </a:gs>
              <a:gs pos="100000">
                <a:srgbClr val="FFFFFF">
                  <a:alpha val="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3" rIns="0" bIns="45723" numCol="1" rtlCol="0" anchor="ctr" anchorCtr="0" compatLnSpc="1">
            <a:prstTxWarp prst="textNoShape">
              <a:avLst/>
            </a:prstTxWarp>
          </a:bodyPr>
          <a:lstStyle/>
          <a:p>
            <a:pPr algn="ctr" defTabSz="914196" fontAlgn="base">
              <a:spcBef>
                <a:spcPct val="0"/>
              </a:spcBef>
              <a:spcAft>
                <a:spcPct val="0"/>
              </a:spcAft>
            </a:pPr>
            <a:endParaRPr lang="en-US" sz="2000" dirty="0">
              <a:gradFill>
                <a:gsLst>
                  <a:gs pos="0">
                    <a:srgbClr val="FFFFFF"/>
                  </a:gs>
                  <a:gs pos="100000">
                    <a:srgbClr val="FFFFFF"/>
                  </a:gs>
                </a:gsLst>
                <a:lin ang="5400000" scaled="0"/>
              </a:gradFill>
            </a:endParaRPr>
          </a:p>
        </p:txBody>
      </p:sp>
      <p:pic>
        <p:nvPicPr>
          <p:cNvPr id="14" name="Picture 1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15665" y="5905513"/>
            <a:ext cx="2152083" cy="507305"/>
          </a:xfrm>
          <a:prstGeom prst="rect">
            <a:avLst/>
          </a:prstGeom>
        </p:spPr>
      </p:pic>
      <p:sp>
        <p:nvSpPr>
          <p:cNvPr id="9" name="Text Placeholder 4"/>
          <p:cNvSpPr>
            <a:spLocks noGrp="1"/>
          </p:cNvSpPr>
          <p:nvPr>
            <p:ph type="body" sz="quarter" idx="12" hasCustomPrompt="1"/>
          </p:nvPr>
        </p:nvSpPr>
        <p:spPr>
          <a:xfrm>
            <a:off x="1127851" y="3877272"/>
            <a:ext cx="6219669" cy="1794661"/>
          </a:xfrm>
          <a:prstGeom prst="rect">
            <a:avLst/>
          </a:prstGeom>
          <a:noFill/>
        </p:spPr>
        <p:txBody>
          <a:bodyPr lIns="0" tIns="107577" rIns="0" bIns="107577">
            <a:noAutofit/>
          </a:bodyPr>
          <a:lstStyle>
            <a:lvl1pPr marL="0" indent="0">
              <a:spcBef>
                <a:spcPts val="0"/>
              </a:spcBef>
              <a:buNone/>
              <a:defRPr sz="2800" spc="0" baseline="0">
                <a:solidFill>
                  <a:schemeClr val="tx1"/>
                </a:solidFill>
                <a:latin typeface="+mj-lt"/>
              </a:defRPr>
            </a:lvl1pPr>
          </a:lstStyle>
          <a:p>
            <a:pPr lvl="0"/>
            <a:r>
              <a:rPr lang="en-US" dirty="0" smtClean="0"/>
              <a:t>Event city or speaker name</a:t>
            </a:r>
          </a:p>
          <a:p>
            <a:pPr lvl="0"/>
            <a:r>
              <a:rPr lang="en-US" dirty="0" smtClean="0"/>
              <a:t>Date</a:t>
            </a:r>
            <a:endParaRPr lang="en-US" dirty="0"/>
          </a:p>
        </p:txBody>
      </p:sp>
      <p:sp>
        <p:nvSpPr>
          <p:cNvPr id="8" name="Title Placeholder 1"/>
          <p:cNvSpPr>
            <a:spLocks noGrp="1"/>
          </p:cNvSpPr>
          <p:nvPr>
            <p:ph type="title"/>
          </p:nvPr>
        </p:nvSpPr>
        <p:spPr>
          <a:xfrm>
            <a:off x="1127851" y="888770"/>
            <a:ext cx="6175896" cy="2916907"/>
          </a:xfrm>
          <a:prstGeom prst="rect">
            <a:avLst/>
          </a:prstGeom>
        </p:spPr>
        <p:txBody>
          <a:bodyPr vert="horz" wrap="square" lIns="0" tIns="0" rIns="0" bIns="0" rtlCol="0" anchor="b" anchorCtr="0">
            <a:noAutofit/>
          </a:bodyPr>
          <a:lstStyle>
            <a:lvl1pPr marL="0" algn="l" defTabSz="685754" rtl="0" eaLnBrk="1" latinLnBrk="0" hangingPunct="1">
              <a:lnSpc>
                <a:spcPct val="90000"/>
              </a:lnSpc>
              <a:spcBef>
                <a:spcPct val="0"/>
              </a:spcBef>
              <a:buNone/>
              <a:defRPr lang="en-US" sz="4800" b="0" kern="1200" cap="none" spc="-74" baseline="0" dirty="0">
                <a:ln w="3175">
                  <a:noFill/>
                </a:ln>
                <a:solidFill>
                  <a:schemeClr val="tx1"/>
                </a:solidFill>
                <a:effectLst/>
                <a:latin typeface="+mj-lt"/>
                <a:ea typeface="+mn-ea"/>
                <a:cs typeface="Arial" panose="020B0604020202020204"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494827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Walkin clinic">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cstate="email">
            <a:extLst>
              <a:ext uri="{28A0092B-C50C-407E-A947-70E740481C1C}">
                <a14:useLocalDpi xmlns:a14="http://schemas.microsoft.com/office/drawing/2010/main"/>
              </a:ext>
            </a:extLst>
          </a:blip>
          <a:srcRect l="22059" r="2944"/>
          <a:stretch/>
        </p:blipFill>
        <p:spPr>
          <a:xfrm>
            <a:off x="0" y="-312"/>
            <a:ext cx="12192000" cy="6858623"/>
          </a:xfrm>
          <a:prstGeom prst="rect">
            <a:avLst/>
          </a:prstGeom>
        </p:spPr>
      </p:pic>
      <p:sp>
        <p:nvSpPr>
          <p:cNvPr id="11" name="Rectangle 10"/>
          <p:cNvSpPr/>
          <p:nvPr userDrawn="1"/>
        </p:nvSpPr>
        <p:spPr bwMode="auto">
          <a:xfrm>
            <a:off x="0" y="-311"/>
            <a:ext cx="11117029" cy="6858312"/>
          </a:xfrm>
          <a:prstGeom prst="rect">
            <a:avLst/>
          </a:prstGeom>
          <a:gradFill flip="none" rotWithShape="1">
            <a:gsLst>
              <a:gs pos="0">
                <a:srgbClr val="FFFFFF"/>
              </a:gs>
              <a:gs pos="71000">
                <a:srgbClr val="FFFFFF">
                  <a:alpha val="75000"/>
                </a:srgbClr>
              </a:gs>
              <a:gs pos="100000">
                <a:srgbClr val="FFFFFF">
                  <a:alpha val="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3" rIns="0" bIns="45723" numCol="1" rtlCol="0" anchor="ctr" anchorCtr="0" compatLnSpc="1">
            <a:prstTxWarp prst="textNoShape">
              <a:avLst/>
            </a:prstTxWarp>
          </a:bodyPr>
          <a:lstStyle/>
          <a:p>
            <a:pPr algn="ctr" defTabSz="914196" fontAlgn="base">
              <a:spcBef>
                <a:spcPct val="0"/>
              </a:spcBef>
              <a:spcAft>
                <a:spcPct val="0"/>
              </a:spcAft>
            </a:pPr>
            <a:endParaRPr lang="en-US" sz="2000" dirty="0">
              <a:gradFill>
                <a:gsLst>
                  <a:gs pos="0">
                    <a:srgbClr val="FFFFFF"/>
                  </a:gs>
                  <a:gs pos="100000">
                    <a:srgbClr val="FFFFFF"/>
                  </a:gs>
                </a:gsLst>
                <a:lin ang="5400000" scaled="0"/>
              </a:gradFill>
            </a:endParaRPr>
          </a:p>
        </p:txBody>
      </p:sp>
      <p:pic>
        <p:nvPicPr>
          <p:cNvPr id="14" name="Picture 1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15665" y="5905513"/>
            <a:ext cx="2152083" cy="507305"/>
          </a:xfrm>
          <a:prstGeom prst="rect">
            <a:avLst/>
          </a:prstGeom>
        </p:spPr>
      </p:pic>
      <p:sp>
        <p:nvSpPr>
          <p:cNvPr id="9" name="Text Placeholder 4"/>
          <p:cNvSpPr>
            <a:spLocks noGrp="1"/>
          </p:cNvSpPr>
          <p:nvPr>
            <p:ph type="body" sz="quarter" idx="12" hasCustomPrompt="1"/>
          </p:nvPr>
        </p:nvSpPr>
        <p:spPr>
          <a:xfrm>
            <a:off x="1127851" y="3877272"/>
            <a:ext cx="6219669" cy="1794661"/>
          </a:xfrm>
          <a:prstGeom prst="rect">
            <a:avLst/>
          </a:prstGeom>
          <a:noFill/>
        </p:spPr>
        <p:txBody>
          <a:bodyPr lIns="0" tIns="107577" rIns="0" bIns="107577">
            <a:noAutofit/>
          </a:bodyPr>
          <a:lstStyle>
            <a:lvl1pPr marL="0" indent="0">
              <a:spcBef>
                <a:spcPts val="0"/>
              </a:spcBef>
              <a:buNone/>
              <a:defRPr sz="2800" spc="0" baseline="0">
                <a:solidFill>
                  <a:schemeClr val="tx1"/>
                </a:solidFill>
                <a:latin typeface="+mj-lt"/>
              </a:defRPr>
            </a:lvl1pPr>
          </a:lstStyle>
          <a:p>
            <a:pPr lvl="0"/>
            <a:r>
              <a:rPr lang="en-US" dirty="0" smtClean="0"/>
              <a:t>Event city or speaker name</a:t>
            </a:r>
          </a:p>
          <a:p>
            <a:pPr lvl="0"/>
            <a:r>
              <a:rPr lang="en-US" dirty="0" smtClean="0"/>
              <a:t>Date</a:t>
            </a:r>
            <a:endParaRPr lang="en-US" dirty="0"/>
          </a:p>
        </p:txBody>
      </p:sp>
      <p:sp>
        <p:nvSpPr>
          <p:cNvPr id="7" name="Title Placeholder 1"/>
          <p:cNvSpPr>
            <a:spLocks noGrp="1"/>
          </p:cNvSpPr>
          <p:nvPr>
            <p:ph type="title"/>
          </p:nvPr>
        </p:nvSpPr>
        <p:spPr>
          <a:xfrm>
            <a:off x="1127851" y="888770"/>
            <a:ext cx="6175896" cy="2916907"/>
          </a:xfrm>
          <a:prstGeom prst="rect">
            <a:avLst/>
          </a:prstGeom>
        </p:spPr>
        <p:txBody>
          <a:bodyPr vert="horz" wrap="square" lIns="0" tIns="0" rIns="0" bIns="0" rtlCol="0" anchor="b" anchorCtr="0">
            <a:noAutofit/>
          </a:bodyPr>
          <a:lstStyle>
            <a:lvl1pPr marL="0" algn="l" defTabSz="685754" rtl="0" eaLnBrk="1" latinLnBrk="0" hangingPunct="1">
              <a:lnSpc>
                <a:spcPct val="90000"/>
              </a:lnSpc>
              <a:spcBef>
                <a:spcPct val="0"/>
              </a:spcBef>
              <a:buNone/>
              <a:defRPr lang="en-US" sz="4800" b="0" kern="1200" cap="none" spc="-74" baseline="0" dirty="0">
                <a:ln w="3175">
                  <a:noFill/>
                </a:ln>
                <a:solidFill>
                  <a:schemeClr val="tx1"/>
                </a:solidFill>
                <a:effectLst/>
                <a:latin typeface="+mj-lt"/>
                <a:ea typeface="+mn-ea"/>
                <a:cs typeface="Arial" panose="020B0604020202020204"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788555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Walkin customizable">
    <p:spTree>
      <p:nvGrpSpPr>
        <p:cNvPr id="1" name=""/>
        <p:cNvGrpSpPr/>
        <p:nvPr/>
      </p:nvGrpSpPr>
      <p:grpSpPr>
        <a:xfrm>
          <a:off x="0" y="0"/>
          <a:ext cx="0" cy="0"/>
          <a:chOff x="0" y="0"/>
          <a:chExt cx="0" cy="0"/>
        </a:xfrm>
      </p:grpSpPr>
      <p:sp>
        <p:nvSpPr>
          <p:cNvPr id="10" name="Picture Placeholder 4"/>
          <p:cNvSpPr>
            <a:spLocks noGrp="1"/>
          </p:cNvSpPr>
          <p:nvPr>
            <p:ph type="pic" sz="quarter" idx="15"/>
          </p:nvPr>
        </p:nvSpPr>
        <p:spPr>
          <a:xfrm>
            <a:off x="1" y="1"/>
            <a:ext cx="12192001" cy="6858623"/>
          </a:xfrm>
          <a:prstGeom prst="rect">
            <a:avLst/>
          </a:prstGeom>
          <a:noFill/>
        </p:spPr>
        <p:txBody>
          <a:bodyPr>
            <a:noAutofit/>
          </a:bodyPr>
          <a:lstStyle>
            <a:lvl1pPr marL="0" indent="0">
              <a:buNone/>
              <a:defRPr/>
            </a:lvl1pPr>
          </a:lstStyle>
          <a:p>
            <a:r>
              <a:rPr lang="en-US" dirty="0" smtClean="0"/>
              <a:t>Click icon to add picture</a:t>
            </a:r>
            <a:endParaRPr lang="en-US" dirty="0"/>
          </a:p>
        </p:txBody>
      </p:sp>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15665" y="5905513"/>
            <a:ext cx="2152083" cy="507305"/>
          </a:xfrm>
          <a:prstGeom prst="rect">
            <a:avLst/>
          </a:prstGeom>
        </p:spPr>
      </p:pic>
      <p:sp>
        <p:nvSpPr>
          <p:cNvPr id="12" name="Text Placeholder 4"/>
          <p:cNvSpPr>
            <a:spLocks noGrp="1"/>
          </p:cNvSpPr>
          <p:nvPr>
            <p:ph type="body" sz="quarter" idx="12" hasCustomPrompt="1"/>
          </p:nvPr>
        </p:nvSpPr>
        <p:spPr>
          <a:xfrm>
            <a:off x="1127851" y="3877272"/>
            <a:ext cx="6219669" cy="1794661"/>
          </a:xfrm>
          <a:prstGeom prst="rect">
            <a:avLst/>
          </a:prstGeom>
          <a:noFill/>
        </p:spPr>
        <p:txBody>
          <a:bodyPr lIns="0" tIns="107577" rIns="0" bIns="107577">
            <a:noAutofit/>
          </a:bodyPr>
          <a:lstStyle>
            <a:lvl1pPr marL="0" indent="0">
              <a:spcBef>
                <a:spcPts val="0"/>
              </a:spcBef>
              <a:buNone/>
              <a:defRPr sz="2800" spc="0" baseline="0">
                <a:solidFill>
                  <a:schemeClr val="tx1"/>
                </a:solidFill>
                <a:latin typeface="+mj-lt"/>
              </a:defRPr>
            </a:lvl1pPr>
          </a:lstStyle>
          <a:p>
            <a:pPr lvl="0"/>
            <a:r>
              <a:rPr lang="en-US" dirty="0" smtClean="0"/>
              <a:t>Event city or speaker name</a:t>
            </a:r>
          </a:p>
          <a:p>
            <a:pPr lvl="0"/>
            <a:r>
              <a:rPr lang="en-US" dirty="0" smtClean="0"/>
              <a:t>Date</a:t>
            </a:r>
            <a:endParaRPr lang="en-US" dirty="0"/>
          </a:p>
        </p:txBody>
      </p:sp>
      <p:sp>
        <p:nvSpPr>
          <p:cNvPr id="8" name="Title Placeholder 1"/>
          <p:cNvSpPr>
            <a:spLocks noGrp="1"/>
          </p:cNvSpPr>
          <p:nvPr>
            <p:ph type="title"/>
          </p:nvPr>
        </p:nvSpPr>
        <p:spPr>
          <a:xfrm>
            <a:off x="1127851" y="888770"/>
            <a:ext cx="6175896" cy="2916907"/>
          </a:xfrm>
          <a:prstGeom prst="rect">
            <a:avLst/>
          </a:prstGeom>
        </p:spPr>
        <p:txBody>
          <a:bodyPr vert="horz" wrap="square" lIns="0" tIns="0" rIns="0" bIns="0" rtlCol="0" anchor="b" anchorCtr="0">
            <a:noAutofit/>
          </a:bodyPr>
          <a:lstStyle>
            <a:lvl1pPr marL="0" algn="l" defTabSz="685754" rtl="0" eaLnBrk="1" latinLnBrk="0" hangingPunct="1">
              <a:lnSpc>
                <a:spcPct val="90000"/>
              </a:lnSpc>
              <a:spcBef>
                <a:spcPct val="0"/>
              </a:spcBef>
              <a:buNone/>
              <a:defRPr lang="en-US" sz="4800" b="0" kern="1200" cap="none" spc="-74" baseline="0" dirty="0">
                <a:ln w="3175">
                  <a:noFill/>
                </a:ln>
                <a:solidFill>
                  <a:schemeClr val="tx1"/>
                </a:solidFill>
                <a:effectLst/>
                <a:latin typeface="+mj-lt"/>
                <a:ea typeface="+mn-ea"/>
                <a:cs typeface="Arial" panose="020B0604020202020204" pitchFamily="34" charset="0"/>
              </a:defRPr>
            </a:lvl1pPr>
          </a:lstStyle>
          <a:p>
            <a:r>
              <a:rPr lang="en-US" smtClean="0"/>
              <a:t>Click to edit Master title style</a:t>
            </a:r>
            <a:endParaRPr lang="en-US" dirty="0"/>
          </a:p>
        </p:txBody>
      </p:sp>
      <p:sp>
        <p:nvSpPr>
          <p:cNvPr id="3" name="Rectangle 2"/>
          <p:cNvSpPr/>
          <p:nvPr userDrawn="1"/>
        </p:nvSpPr>
        <p:spPr bwMode="auto">
          <a:xfrm>
            <a:off x="5994400" y="6412818"/>
            <a:ext cx="5689600" cy="29278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Arial" panose="020B0604020202020204" pitchFamily="34" charset="0"/>
            </a:endParaRPr>
          </a:p>
        </p:txBody>
      </p:sp>
    </p:spTree>
    <p:extLst>
      <p:ext uri="{BB962C8B-B14F-4D97-AF65-F5344CB8AC3E}">
        <p14:creationId xmlns:p14="http://schemas.microsoft.com/office/powerpoint/2010/main" val="41940692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Preferred text layout - 2 column">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609600" y="1354138"/>
            <a:ext cx="5181600" cy="4792662"/>
          </a:xfrm>
        </p:spPr>
        <p:txBody>
          <a:bodyPr/>
          <a:lstStyle>
            <a:lvl2pPr marL="0" indent="0">
              <a:buNone/>
              <a:defRPr>
                <a:solidFill>
                  <a:schemeClr val="tx1"/>
                </a:solidFill>
              </a:defRPr>
            </a:lvl2pPr>
            <a:lvl3pPr marL="171450" marR="0" indent="0" algn="l" defTabSz="685754" rtl="0" eaLnBrk="1" fontAlgn="auto" latinLnBrk="0" hangingPunct="1">
              <a:lnSpc>
                <a:spcPct val="95000"/>
              </a:lnSpc>
              <a:spcBef>
                <a:spcPts val="600"/>
              </a:spcBef>
              <a:spcAft>
                <a:spcPts val="400"/>
              </a:spcAft>
              <a:buClrTx/>
              <a:buSzPct val="90000"/>
              <a:buFont typeface="Arial" pitchFamily="34" charset="0"/>
              <a:buNone/>
              <a:tabLst/>
              <a:defRPr lang="en-US" sz="1800" kern="1200" spc="0" baseline="0" dirty="0" smtClean="0">
                <a:solidFill>
                  <a:schemeClr val="tx1"/>
                </a:solidFill>
                <a:latin typeface="+mj-lt"/>
                <a:ea typeface="+mn-ea"/>
                <a:cs typeface="+mn-cs"/>
              </a:defRPr>
            </a:lvl3pPr>
            <a:lvl4pPr marL="166688" indent="-166688">
              <a:buClr>
                <a:schemeClr val="accent1"/>
              </a:buClr>
              <a:defRPr>
                <a:solidFill>
                  <a:schemeClr val="tx1"/>
                </a:solidFill>
              </a:defRPr>
            </a:lvl4pPr>
            <a:lvl5pPr marL="403225" indent="-171450">
              <a:buFont typeface="Arial" panose="020B0604020202020204" pitchFamily="34" charset="0"/>
              <a:buChar char="–"/>
              <a:defRPr>
                <a:solidFill>
                  <a:schemeClr val="tx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Slide Number Placeholder 2"/>
          <p:cNvSpPr>
            <a:spLocks noGrp="1"/>
          </p:cNvSpPr>
          <p:nvPr>
            <p:ph type="sldNum" sz="quarter" idx="11"/>
          </p:nvPr>
        </p:nvSpPr>
        <p:spPr/>
        <p:txBody>
          <a:bodyPr/>
          <a:lstStyle/>
          <a:p>
            <a:pPr algn="r"/>
            <a:fld id="{F18F5FCC-583C-47C6-9953-2F6AD74D46AE}" type="slidenum">
              <a:rPr>
                <a:solidFill>
                  <a:srgbClr val="55565A"/>
                </a:solidFill>
              </a:rPr>
              <a:pPr algn="r"/>
              <a:t>‹#›</a:t>
            </a:fld>
            <a:endParaRPr dirty="0">
              <a:solidFill>
                <a:srgbClr val="55565A"/>
              </a:solidFill>
            </a:endParaRPr>
          </a:p>
        </p:txBody>
      </p:sp>
      <p:sp>
        <p:nvSpPr>
          <p:cNvPr id="5" name="Title 4"/>
          <p:cNvSpPr>
            <a:spLocks noGrp="1"/>
          </p:cNvSpPr>
          <p:nvPr>
            <p:ph type="title"/>
          </p:nvPr>
        </p:nvSpPr>
        <p:spPr/>
        <p:txBody>
          <a:bodyPr/>
          <a:lstStyle/>
          <a:p>
            <a:r>
              <a:rPr lang="en-US" smtClean="0"/>
              <a:t>Click to edit Master title style</a:t>
            </a:r>
            <a:endParaRPr lang="en-US" dirty="0"/>
          </a:p>
        </p:txBody>
      </p:sp>
      <p:sp>
        <p:nvSpPr>
          <p:cNvPr id="6" name="Text Placeholder 3"/>
          <p:cNvSpPr>
            <a:spLocks noGrp="1"/>
          </p:cNvSpPr>
          <p:nvPr>
            <p:ph type="body" sz="quarter" idx="12"/>
          </p:nvPr>
        </p:nvSpPr>
        <p:spPr>
          <a:xfrm>
            <a:off x="6382053" y="1354138"/>
            <a:ext cx="5414433" cy="4792662"/>
          </a:xfrm>
        </p:spPr>
        <p:txBody>
          <a:bodyPr/>
          <a:lstStyle>
            <a:lvl2pPr marL="0" indent="0">
              <a:buNone/>
              <a:defRPr>
                <a:solidFill>
                  <a:schemeClr val="tx1"/>
                </a:solidFill>
              </a:defRPr>
            </a:lvl2pPr>
            <a:lvl3pPr marL="171450" marR="0" indent="0" algn="l" defTabSz="685754" rtl="0" eaLnBrk="1" fontAlgn="auto" latinLnBrk="0" hangingPunct="1">
              <a:lnSpc>
                <a:spcPct val="95000"/>
              </a:lnSpc>
              <a:spcBef>
                <a:spcPts val="600"/>
              </a:spcBef>
              <a:spcAft>
                <a:spcPts val="400"/>
              </a:spcAft>
              <a:buClrTx/>
              <a:buSzPct val="90000"/>
              <a:buFont typeface="Arial" pitchFamily="34" charset="0"/>
              <a:buNone/>
              <a:tabLst/>
              <a:defRPr lang="en-US" sz="1800" kern="1200" spc="0" baseline="0" dirty="0" smtClean="0">
                <a:solidFill>
                  <a:schemeClr val="tx1"/>
                </a:solidFill>
                <a:latin typeface="+mj-lt"/>
                <a:ea typeface="+mn-ea"/>
                <a:cs typeface="+mn-cs"/>
              </a:defRPr>
            </a:lvl3pPr>
            <a:lvl4pPr marL="166688" indent="-166688">
              <a:buClr>
                <a:schemeClr val="accent1"/>
              </a:buClr>
              <a:defRPr>
                <a:solidFill>
                  <a:schemeClr val="tx1"/>
                </a:solidFill>
              </a:defRPr>
            </a:lvl4pPr>
            <a:lvl5pPr marL="403225" indent="-171450">
              <a:buFont typeface="Arial" panose="020B0604020202020204" pitchFamily="34" charset="0"/>
              <a:buChar char="–"/>
              <a:defRPr>
                <a:solidFill>
                  <a:schemeClr val="tx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cxnSp>
        <p:nvCxnSpPr>
          <p:cNvPr id="7" name="Straight Connector 6"/>
          <p:cNvCxnSpPr/>
          <p:nvPr userDrawn="1"/>
        </p:nvCxnSpPr>
        <p:spPr>
          <a:xfrm>
            <a:off x="609600" y="1066800"/>
            <a:ext cx="1120140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90464171"/>
      </p:ext>
    </p:extLst>
  </p:cSld>
  <p:clrMapOvr>
    <a:masterClrMapping/>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nd content 1">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p:txBody>
          <a:bodyPr/>
          <a:lstStyle/>
          <a:p>
            <a:pPr algn="r"/>
            <a:fld id="{F18F5FCC-583C-47C6-9953-2F6AD74D46AE}" type="slidenum">
              <a:rPr>
                <a:solidFill>
                  <a:srgbClr val="55565A"/>
                </a:solidFill>
              </a:rPr>
              <a:pPr algn="r"/>
              <a:t>‹#›</a:t>
            </a:fld>
            <a:endParaRPr dirty="0">
              <a:solidFill>
                <a:srgbClr val="55565A"/>
              </a:solidFill>
            </a:endParaRPr>
          </a:p>
        </p:txBody>
      </p:sp>
      <p:sp>
        <p:nvSpPr>
          <p:cNvPr id="5" name="Text Placeholder 4"/>
          <p:cNvSpPr>
            <a:spLocks noGrp="1"/>
          </p:cNvSpPr>
          <p:nvPr>
            <p:ph type="body" sz="quarter" idx="11"/>
          </p:nvPr>
        </p:nvSpPr>
        <p:spPr>
          <a:xfrm>
            <a:off x="609600" y="1354138"/>
            <a:ext cx="11201400" cy="4792662"/>
          </a:xfrm>
        </p:spPr>
        <p:txBody>
          <a:bodyPr/>
          <a:lstStyle>
            <a:lvl2pPr marL="171450" indent="-171450">
              <a:defRPr/>
            </a:lvl2pPr>
            <a:lvl3pPr marL="403225" indent="-165100">
              <a:defRPr/>
            </a:lvl3pPr>
            <a:lvl4pPr marL="628650" indent="-171450">
              <a:defRPr/>
            </a:lvl4pPr>
            <a:lvl5pPr marL="914400" indent="-227013">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cxnSp>
        <p:nvCxnSpPr>
          <p:cNvPr id="6" name="Straight Connector 5"/>
          <p:cNvCxnSpPr/>
          <p:nvPr userDrawn="1"/>
        </p:nvCxnSpPr>
        <p:spPr>
          <a:xfrm>
            <a:off x="609600" y="1066800"/>
            <a:ext cx="1120140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7931994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nd content 1 - 2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p:txBody>
          <a:bodyPr/>
          <a:lstStyle/>
          <a:p>
            <a:pPr algn="r"/>
            <a:fld id="{F18F5FCC-583C-47C6-9953-2F6AD74D46AE}" type="slidenum">
              <a:rPr>
                <a:solidFill>
                  <a:srgbClr val="55565A"/>
                </a:solidFill>
              </a:rPr>
              <a:pPr algn="r"/>
              <a:t>‹#›</a:t>
            </a:fld>
            <a:endParaRPr dirty="0">
              <a:solidFill>
                <a:srgbClr val="55565A"/>
              </a:solidFill>
            </a:endParaRPr>
          </a:p>
        </p:txBody>
      </p:sp>
      <p:sp>
        <p:nvSpPr>
          <p:cNvPr id="5" name="Text Placeholder 4"/>
          <p:cNvSpPr>
            <a:spLocks noGrp="1"/>
          </p:cNvSpPr>
          <p:nvPr>
            <p:ph type="body" sz="quarter" idx="11"/>
          </p:nvPr>
        </p:nvSpPr>
        <p:spPr>
          <a:xfrm>
            <a:off x="609600" y="1354138"/>
            <a:ext cx="5181600" cy="4792662"/>
          </a:xfrm>
        </p:spPr>
        <p:txBody>
          <a:bodyPr/>
          <a:lstStyle>
            <a:lvl2pPr marL="171450" indent="-171450">
              <a:defRPr/>
            </a:lvl2pPr>
            <a:lvl3pPr marL="403225" indent="-165100">
              <a:defRPr/>
            </a:lvl3pPr>
            <a:lvl4pPr marL="628650" indent="-171450">
              <a:defRPr/>
            </a:lvl4pPr>
            <a:lvl5pPr marL="914400" indent="-227013">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ext Placeholder 4"/>
          <p:cNvSpPr>
            <a:spLocks noGrp="1"/>
          </p:cNvSpPr>
          <p:nvPr>
            <p:ph type="body" sz="quarter" idx="12"/>
          </p:nvPr>
        </p:nvSpPr>
        <p:spPr>
          <a:xfrm>
            <a:off x="6384170" y="1354138"/>
            <a:ext cx="5412316" cy="4792662"/>
          </a:xfrm>
        </p:spPr>
        <p:txBody>
          <a:bodyPr/>
          <a:lstStyle>
            <a:lvl2pPr marL="171450" indent="-171450">
              <a:defRPr/>
            </a:lvl2pPr>
            <a:lvl3pPr marL="403225" indent="-165100">
              <a:defRPr/>
            </a:lvl3pPr>
            <a:lvl4pPr marL="628650" indent="-171450">
              <a:defRPr/>
            </a:lvl4pPr>
            <a:lvl5pPr marL="914400" indent="-227013">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cxnSp>
        <p:nvCxnSpPr>
          <p:cNvPr id="7" name="Straight Connector 6"/>
          <p:cNvCxnSpPr/>
          <p:nvPr userDrawn="1"/>
        </p:nvCxnSpPr>
        <p:spPr>
          <a:xfrm>
            <a:off x="609600" y="1066800"/>
            <a:ext cx="1120140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602474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lvl2pPr>
              <a:spcBef>
                <a:spcPts val="0"/>
              </a:spcBef>
              <a:spcAft>
                <a:spcPts val="600"/>
              </a:spcAft>
              <a:defRPr/>
            </a:lvl2pPr>
            <a:lvl3pPr>
              <a:spcBef>
                <a:spcPts val="0"/>
              </a:spcBef>
              <a:spcAft>
                <a:spcPts val="600"/>
              </a:spcAft>
              <a:defRPr/>
            </a:lvl3pPr>
            <a:lvl4pPr>
              <a:spcBef>
                <a:spcPts val="0"/>
              </a:spcBef>
              <a:spcAft>
                <a:spcPts val="400"/>
              </a:spcAft>
              <a:defRPr/>
            </a:lvl4pPr>
            <a:lvl5pPr>
              <a:spcBef>
                <a:spcPts val="0"/>
              </a:spcBef>
              <a:spcAft>
                <a:spcPts val="400"/>
              </a:spcAf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5"/>
          <p:cNvSpPr>
            <a:spLocks noGrp="1"/>
          </p:cNvSpPr>
          <p:nvPr>
            <p:ph type="sldNum" sz="quarter" idx="12"/>
          </p:nvPr>
        </p:nvSpPr>
        <p:spPr/>
        <p:txBody>
          <a:bodyPr/>
          <a:lstStyle>
            <a:lvl1pPr algn="r">
              <a:defRPr/>
            </a:lvl1pPr>
          </a:lstStyle>
          <a:p>
            <a:fld id="{F18F5FCC-583C-47C6-9953-2F6AD74D46AE}" type="slidenum">
              <a:rPr smtClean="0">
                <a:solidFill>
                  <a:srgbClr val="55565A"/>
                </a:solidFill>
              </a:rPr>
              <a:pPr/>
              <a:t>‹#›</a:t>
            </a:fld>
            <a:endParaRPr dirty="0">
              <a:solidFill>
                <a:srgbClr val="55565A"/>
              </a:solidFill>
            </a:endParaRPr>
          </a:p>
        </p:txBody>
      </p:sp>
      <p:cxnSp>
        <p:nvCxnSpPr>
          <p:cNvPr id="5" name="Straight Connector 4"/>
          <p:cNvCxnSpPr/>
          <p:nvPr userDrawn="1"/>
        </p:nvCxnSpPr>
        <p:spPr>
          <a:xfrm>
            <a:off x="609600" y="1066800"/>
            <a:ext cx="1120140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0210754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obj" preserve="1">
  <p:cSld name="Title and content 2 - 2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609600" y="1354139"/>
            <a:ext cx="5181601" cy="4772025"/>
          </a:xfrm>
        </p:spPr>
        <p:txBody>
          <a:bodyPr/>
          <a:lstStyle>
            <a:lvl2pPr>
              <a:spcBef>
                <a:spcPts val="0"/>
              </a:spcBef>
              <a:spcAft>
                <a:spcPts val="600"/>
              </a:spcAft>
              <a:defRPr/>
            </a:lvl2pPr>
            <a:lvl3pPr>
              <a:spcBef>
                <a:spcPts val="0"/>
              </a:spcBef>
              <a:spcAft>
                <a:spcPts val="600"/>
              </a:spcAft>
              <a:defRPr/>
            </a:lvl3pPr>
            <a:lvl4pPr>
              <a:spcBef>
                <a:spcPts val="0"/>
              </a:spcBef>
              <a:spcAft>
                <a:spcPts val="400"/>
              </a:spcAft>
              <a:defRPr/>
            </a:lvl4pPr>
            <a:lvl5pPr>
              <a:spcBef>
                <a:spcPts val="0"/>
              </a:spcBef>
              <a:spcAft>
                <a:spcPts val="400"/>
              </a:spcAf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5"/>
          <p:cNvSpPr>
            <a:spLocks noGrp="1"/>
          </p:cNvSpPr>
          <p:nvPr>
            <p:ph type="sldNum" sz="quarter" idx="12"/>
          </p:nvPr>
        </p:nvSpPr>
        <p:spPr/>
        <p:txBody>
          <a:bodyPr/>
          <a:lstStyle>
            <a:lvl1pPr algn="r">
              <a:defRPr/>
            </a:lvl1pPr>
          </a:lstStyle>
          <a:p>
            <a:fld id="{F18F5FCC-583C-47C6-9953-2F6AD74D46AE}" type="slidenum">
              <a:rPr smtClean="0">
                <a:solidFill>
                  <a:srgbClr val="55565A"/>
                </a:solidFill>
              </a:rPr>
              <a:pPr/>
              <a:t>‹#›</a:t>
            </a:fld>
            <a:endParaRPr dirty="0">
              <a:solidFill>
                <a:srgbClr val="55565A"/>
              </a:solidFill>
            </a:endParaRPr>
          </a:p>
        </p:txBody>
      </p:sp>
      <p:sp>
        <p:nvSpPr>
          <p:cNvPr id="5" name="Content Placeholder 2"/>
          <p:cNvSpPr>
            <a:spLocks noGrp="1"/>
          </p:cNvSpPr>
          <p:nvPr>
            <p:ph idx="13"/>
          </p:nvPr>
        </p:nvSpPr>
        <p:spPr>
          <a:xfrm>
            <a:off x="6400800" y="1354139"/>
            <a:ext cx="5412317" cy="4772025"/>
          </a:xfrm>
        </p:spPr>
        <p:txBody>
          <a:bodyPr/>
          <a:lstStyle>
            <a:lvl2pPr>
              <a:spcBef>
                <a:spcPts val="0"/>
              </a:spcBef>
              <a:spcAft>
                <a:spcPts val="600"/>
              </a:spcAft>
              <a:defRPr/>
            </a:lvl2pPr>
            <a:lvl3pPr>
              <a:spcBef>
                <a:spcPts val="0"/>
              </a:spcBef>
              <a:spcAft>
                <a:spcPts val="600"/>
              </a:spcAft>
              <a:defRPr/>
            </a:lvl3pPr>
            <a:lvl4pPr>
              <a:spcBef>
                <a:spcPts val="0"/>
              </a:spcBef>
              <a:spcAft>
                <a:spcPts val="400"/>
              </a:spcAft>
              <a:defRPr/>
            </a:lvl4pPr>
            <a:lvl5pPr>
              <a:spcBef>
                <a:spcPts val="0"/>
              </a:spcBef>
              <a:spcAft>
                <a:spcPts val="400"/>
              </a:spcAf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cxnSp>
        <p:nvCxnSpPr>
          <p:cNvPr id="7" name="Straight Connector 6"/>
          <p:cNvCxnSpPr/>
          <p:nvPr userDrawn="1"/>
        </p:nvCxnSpPr>
        <p:spPr>
          <a:xfrm>
            <a:off x="609600" y="1066800"/>
            <a:ext cx="1120140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1411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 Clinic 2">
    <p:spTree>
      <p:nvGrpSpPr>
        <p:cNvPr id="1" name=""/>
        <p:cNvGrpSpPr/>
        <p:nvPr/>
      </p:nvGrpSpPr>
      <p:grpSpPr>
        <a:xfrm>
          <a:off x="0" y="0"/>
          <a:ext cx="0" cy="0"/>
          <a:chOff x="0" y="0"/>
          <a:chExt cx="0" cy="0"/>
        </a:xfrm>
      </p:grpSpPr>
      <p:pic>
        <p:nvPicPr>
          <p:cNvPr id="5124" name="Picture 4" descr="C:\Users\cbarthol\Desktop\Charlotte Work\Tools\PPT\Empower\2019 PPT cover images\5-doctor-tablet-16x9.jpg"/>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 y="0"/>
            <a:ext cx="12191999" cy="6859716"/>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p:cNvSpPr/>
          <p:nvPr userDrawn="1"/>
        </p:nvSpPr>
        <p:spPr bwMode="gray">
          <a:xfrm>
            <a:off x="1" y="-233"/>
            <a:ext cx="10070274" cy="6858312"/>
          </a:xfrm>
          <a:prstGeom prst="rect">
            <a:avLst/>
          </a:prstGeom>
          <a:gradFill flip="none" rotWithShape="1">
            <a:gsLst>
              <a:gs pos="0">
                <a:srgbClr val="FFFFFF"/>
              </a:gs>
              <a:gs pos="56000">
                <a:srgbClr val="FFFFFF">
                  <a:alpha val="75000"/>
                </a:srgbClr>
              </a:gs>
              <a:gs pos="100000">
                <a:srgbClr val="FFFFFF">
                  <a:alpha val="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3" rIns="0" bIns="45723" numCol="1" rtlCol="0" anchor="ctr" anchorCtr="0" compatLnSpc="1">
            <a:prstTxWarp prst="textNoShape">
              <a:avLst/>
            </a:prstTxWarp>
          </a:bodyPr>
          <a:lstStyle/>
          <a:p>
            <a:pPr algn="ctr" defTabSz="914196"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 name="Title"/>
          <p:cNvSpPr>
            <a:spLocks noGrp="1"/>
          </p:cNvSpPr>
          <p:nvPr>
            <p:ph type="ctrTitle" hasCustomPrompt="1"/>
          </p:nvPr>
        </p:nvSpPr>
        <p:spPr bwMode="gray">
          <a:xfrm>
            <a:off x="495301" y="1104900"/>
            <a:ext cx="7440386" cy="2735839"/>
          </a:xfrm>
        </p:spPr>
        <p:txBody>
          <a:bodyPr anchor="b"/>
          <a:lstStyle>
            <a:lvl1pPr algn="l">
              <a:defRPr sz="4800"/>
            </a:lvl1pPr>
          </a:lstStyle>
          <a:p>
            <a:r>
              <a:rPr lang="en-US" dirty="0"/>
              <a:t>Insightful presentation title in sentence case max 3 lines</a:t>
            </a:r>
          </a:p>
        </p:txBody>
      </p:sp>
      <p:sp>
        <p:nvSpPr>
          <p:cNvPr id="3" name="Subtitle"/>
          <p:cNvSpPr>
            <a:spLocks noGrp="1"/>
          </p:cNvSpPr>
          <p:nvPr>
            <p:ph type="subTitle" idx="1" hasCustomPrompt="1"/>
          </p:nvPr>
        </p:nvSpPr>
        <p:spPr bwMode="gray">
          <a:xfrm>
            <a:off x="495301" y="3924300"/>
            <a:ext cx="7440386" cy="974271"/>
          </a:xfrm>
        </p:spPr>
        <p:txBody>
          <a:bodyPr/>
          <a:lstStyle>
            <a:lvl1pPr marL="0" indent="0" algn="l">
              <a:buNone/>
              <a:defRPr sz="2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Event City or Speaker Name</a:t>
            </a:r>
          </a:p>
        </p:txBody>
      </p:sp>
      <p:sp>
        <p:nvSpPr>
          <p:cNvPr id="11" name="Date"/>
          <p:cNvSpPr>
            <a:spLocks noGrp="1"/>
          </p:cNvSpPr>
          <p:nvPr>
            <p:ph type="body" sz="quarter" idx="13" hasCustomPrompt="1"/>
          </p:nvPr>
        </p:nvSpPr>
        <p:spPr bwMode="gray">
          <a:xfrm>
            <a:off x="495300" y="4990648"/>
            <a:ext cx="7440011" cy="702582"/>
          </a:xfrm>
        </p:spPr>
        <p:txBody>
          <a:bodyPr/>
          <a:lstStyle>
            <a:lvl1pPr>
              <a:defRPr>
                <a:solidFill>
                  <a:schemeClr val="tx1"/>
                </a:solidFill>
              </a:defRPr>
            </a:lvl1pPr>
          </a:lstStyle>
          <a:p>
            <a:pPr lvl="0"/>
            <a:r>
              <a:rPr lang="en-US" dirty="0"/>
              <a:t>Month DD, YYYY</a:t>
            </a:r>
          </a:p>
        </p:txBody>
      </p:sp>
      <p:sp>
        <p:nvSpPr>
          <p:cNvPr id="30" name="MIO_LOGOPLACEHOLDER#LowerLeftMediumWide" hidden="1"/>
          <p:cNvSpPr/>
          <p:nvPr/>
        </p:nvSpPr>
        <p:spPr>
          <a:xfrm>
            <a:off x="583916" y="5841607"/>
            <a:ext cx="584484" cy="632692"/>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12" name="Rectangle 11" hidden="1"/>
          <p:cNvSpPr/>
          <p:nvPr>
            <p:custDataLst>
              <p:tags r:id="rId1"/>
            </p:custDataLst>
          </p:nvPr>
        </p:nvSpPr>
        <p:spPr>
          <a:xfrm>
            <a:off x="426027" y="5744066"/>
            <a:ext cx="3241964" cy="9351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14" name="Rectangle 13" hidden="1"/>
          <p:cNvSpPr/>
          <p:nvPr>
            <p:custDataLst>
              <p:tags r:id="rId2"/>
            </p:custDataLst>
          </p:nvPr>
        </p:nvSpPr>
        <p:spPr>
          <a:xfrm>
            <a:off x="457200" y="415636"/>
            <a:ext cx="7658100" cy="52993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pic>
        <p:nvPicPr>
          <p:cNvPr id="16" name="Picture 2" descr="C:\Users\cbarthol\Desktop\Charlotte Work\Tools\PPT\Empower\Logo EMFs\OPTUM_®_4c.emf"/>
          <p:cNvPicPr>
            <a:picLocks noChangeAspect="1" noChangeArrowheads="1"/>
          </p:cNvPicPr>
          <p:nvPr userDrawn="1">
            <p:custDataLst>
              <p:tags r:id="rId3"/>
            </p:custDataLst>
          </p:nvPr>
        </p:nvPicPr>
        <p:blipFill>
          <a:blip r:embed="rId6">
            <a:extLst>
              <a:ext uri="{28A0092B-C50C-407E-A947-70E740481C1C}">
                <a14:useLocalDpi xmlns:a14="http://schemas.microsoft.com/office/drawing/2010/main" val="0"/>
              </a:ext>
            </a:extLst>
          </a:blip>
          <a:srcRect/>
          <a:stretch>
            <a:fillRect/>
          </a:stretch>
        </p:blipFill>
        <p:spPr bwMode="auto">
          <a:xfrm>
            <a:off x="583916" y="5843363"/>
            <a:ext cx="2092117" cy="6309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1875835"/>
      </p:ext>
    </p:extLst>
  </p:cSld>
  <p:clrMapOvr>
    <a:masterClrMapping/>
  </p:clrMapOvr>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subtitle and content 1">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620318" y="1781176"/>
            <a:ext cx="11203516" cy="4365625"/>
          </a:xfrm>
        </p:spPr>
        <p:txBody>
          <a:bodyPr/>
          <a:lstStyle>
            <a:lvl1pPr>
              <a:defRPr b="1">
                <a:solidFill>
                  <a:schemeClr val="accent4"/>
                </a:solidFill>
              </a:defRPr>
            </a:lvl1pPr>
            <a:lvl2pPr marL="0" indent="0">
              <a:buNone/>
              <a:defRPr>
                <a:solidFill>
                  <a:schemeClr val="tx1"/>
                </a:solidFill>
              </a:defRPr>
            </a:lvl2pPr>
            <a:lvl3pPr marL="168275" marR="0" indent="0" algn="l" defTabSz="685754" rtl="0" eaLnBrk="1" fontAlgn="auto" latinLnBrk="0" hangingPunct="1">
              <a:lnSpc>
                <a:spcPct val="95000"/>
              </a:lnSpc>
              <a:spcBef>
                <a:spcPts val="600"/>
              </a:spcBef>
              <a:spcAft>
                <a:spcPts val="400"/>
              </a:spcAft>
              <a:buClrTx/>
              <a:buSzPct val="90000"/>
              <a:buFont typeface="Arial" pitchFamily="34" charset="0"/>
              <a:buNone/>
              <a:tabLst/>
              <a:defRPr lang="en-US" sz="1800" kern="1200" spc="0" baseline="0" dirty="0" smtClean="0">
                <a:solidFill>
                  <a:schemeClr val="tx1"/>
                </a:solidFill>
                <a:latin typeface="+mj-lt"/>
                <a:ea typeface="+mn-ea"/>
                <a:cs typeface="+mn-cs"/>
              </a:defRPr>
            </a:lvl3pPr>
            <a:lvl4pPr marL="166688" indent="-166688">
              <a:buClr>
                <a:schemeClr val="accent1"/>
              </a:buClr>
              <a:defRPr>
                <a:solidFill>
                  <a:schemeClr val="tx1"/>
                </a:solidFill>
              </a:defRPr>
            </a:lvl4pPr>
            <a:lvl5pPr marL="403225" indent="-171450">
              <a:buFont typeface="Arial" panose="020B0604020202020204" pitchFamily="34" charset="0"/>
              <a:buChar char="–"/>
              <a:defRPr>
                <a:solidFill>
                  <a:schemeClr val="tx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Slide Number Placeholder 2"/>
          <p:cNvSpPr>
            <a:spLocks noGrp="1"/>
          </p:cNvSpPr>
          <p:nvPr>
            <p:ph type="sldNum" sz="quarter" idx="11"/>
          </p:nvPr>
        </p:nvSpPr>
        <p:spPr/>
        <p:txBody>
          <a:bodyPr/>
          <a:lstStyle/>
          <a:p>
            <a:pPr algn="r"/>
            <a:fld id="{F18F5FCC-583C-47C6-9953-2F6AD74D46AE}" type="slidenum">
              <a:rPr>
                <a:solidFill>
                  <a:srgbClr val="55565A"/>
                </a:solidFill>
              </a:rPr>
              <a:pPr algn="r"/>
              <a:t>‹#›</a:t>
            </a:fld>
            <a:endParaRPr dirty="0">
              <a:solidFill>
                <a:srgbClr val="55565A"/>
              </a:solidFill>
            </a:endParaRPr>
          </a:p>
        </p:txBody>
      </p:sp>
      <p:sp>
        <p:nvSpPr>
          <p:cNvPr id="6" name="Text Placeholder 5"/>
          <p:cNvSpPr>
            <a:spLocks noGrp="1"/>
          </p:cNvSpPr>
          <p:nvPr>
            <p:ph type="body" sz="quarter" idx="12"/>
          </p:nvPr>
        </p:nvSpPr>
        <p:spPr>
          <a:xfrm>
            <a:off x="609602" y="799701"/>
            <a:ext cx="11201441" cy="511175"/>
          </a:xfrm>
        </p:spPr>
        <p:txBody>
          <a:bodyPr anchor="b"/>
          <a:lstStyle>
            <a:lvl1pPr>
              <a:defRPr>
                <a:solidFill>
                  <a:schemeClr val="accent4"/>
                </a:solidFill>
              </a:defRPr>
            </a:lvl1pPr>
          </a:lstStyle>
          <a:p>
            <a:pPr lvl="0"/>
            <a:r>
              <a:rPr lang="en-US" smtClean="0"/>
              <a:t>Click to edit Master text styles</a:t>
            </a:r>
          </a:p>
        </p:txBody>
      </p:sp>
      <p:cxnSp>
        <p:nvCxnSpPr>
          <p:cNvPr id="7" name="Straight Connector 6"/>
          <p:cNvCxnSpPr/>
          <p:nvPr userDrawn="1"/>
        </p:nvCxnSpPr>
        <p:spPr>
          <a:xfrm>
            <a:off x="609600" y="1423377"/>
            <a:ext cx="1120140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804457327"/>
      </p:ext>
    </p:extLst>
  </p:cSld>
  <p:clrMapOvr>
    <a:masterClrMapping/>
  </p:clrMapOvr>
  <p:transition>
    <p:fade/>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subtitle and content 1 - 2 column">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620318" y="1781175"/>
            <a:ext cx="5305161" cy="4365625"/>
          </a:xfrm>
        </p:spPr>
        <p:txBody>
          <a:bodyPr/>
          <a:lstStyle>
            <a:lvl1pPr>
              <a:defRPr b="1">
                <a:solidFill>
                  <a:schemeClr val="accent4"/>
                </a:solidFill>
              </a:defRPr>
            </a:lvl1pPr>
            <a:lvl2pPr marL="0" indent="0">
              <a:buNone/>
              <a:defRPr>
                <a:solidFill>
                  <a:schemeClr val="tx1"/>
                </a:solidFill>
              </a:defRPr>
            </a:lvl2pPr>
            <a:lvl3pPr marL="168275" marR="0" indent="0" algn="l" defTabSz="685754" rtl="0" eaLnBrk="1" fontAlgn="auto" latinLnBrk="0" hangingPunct="1">
              <a:lnSpc>
                <a:spcPct val="95000"/>
              </a:lnSpc>
              <a:spcBef>
                <a:spcPts val="600"/>
              </a:spcBef>
              <a:spcAft>
                <a:spcPts val="400"/>
              </a:spcAft>
              <a:buClrTx/>
              <a:buSzPct val="90000"/>
              <a:buFont typeface="Arial" pitchFamily="34" charset="0"/>
              <a:buNone/>
              <a:tabLst/>
              <a:defRPr lang="en-US" sz="1800" kern="1200" spc="0" baseline="0" dirty="0" smtClean="0">
                <a:solidFill>
                  <a:schemeClr val="tx1"/>
                </a:solidFill>
                <a:latin typeface="+mj-lt"/>
                <a:ea typeface="+mn-ea"/>
                <a:cs typeface="+mn-cs"/>
              </a:defRPr>
            </a:lvl3pPr>
            <a:lvl4pPr marL="166688" indent="-166688">
              <a:buClr>
                <a:schemeClr val="accent1"/>
              </a:buClr>
              <a:defRPr>
                <a:solidFill>
                  <a:schemeClr val="tx1"/>
                </a:solidFill>
              </a:defRPr>
            </a:lvl4pPr>
            <a:lvl5pPr marL="403225" indent="-171450">
              <a:buFont typeface="Arial" panose="020B0604020202020204" pitchFamily="34" charset="0"/>
              <a:buChar char="–"/>
              <a:defRPr>
                <a:solidFill>
                  <a:schemeClr val="tx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Slide Number Placeholder 2"/>
          <p:cNvSpPr>
            <a:spLocks noGrp="1"/>
          </p:cNvSpPr>
          <p:nvPr>
            <p:ph type="sldNum" sz="quarter" idx="11"/>
          </p:nvPr>
        </p:nvSpPr>
        <p:spPr/>
        <p:txBody>
          <a:bodyPr/>
          <a:lstStyle/>
          <a:p>
            <a:pPr algn="r"/>
            <a:fld id="{F18F5FCC-583C-47C6-9953-2F6AD74D46AE}" type="slidenum">
              <a:rPr>
                <a:solidFill>
                  <a:srgbClr val="55565A"/>
                </a:solidFill>
              </a:rPr>
              <a:pPr algn="r"/>
              <a:t>‹#›</a:t>
            </a:fld>
            <a:endParaRPr dirty="0">
              <a:solidFill>
                <a:srgbClr val="55565A"/>
              </a:solidFill>
            </a:endParaRPr>
          </a:p>
        </p:txBody>
      </p:sp>
      <p:sp>
        <p:nvSpPr>
          <p:cNvPr id="6" name="Text Placeholder 5"/>
          <p:cNvSpPr>
            <a:spLocks noGrp="1"/>
          </p:cNvSpPr>
          <p:nvPr>
            <p:ph type="body" sz="quarter" idx="12"/>
          </p:nvPr>
        </p:nvSpPr>
        <p:spPr>
          <a:xfrm>
            <a:off x="609602" y="803476"/>
            <a:ext cx="11201399" cy="511175"/>
          </a:xfrm>
        </p:spPr>
        <p:txBody>
          <a:bodyPr anchor="b"/>
          <a:lstStyle>
            <a:lvl1pPr>
              <a:defRPr>
                <a:solidFill>
                  <a:schemeClr val="accent4"/>
                </a:solidFill>
              </a:defRPr>
            </a:lvl1pPr>
          </a:lstStyle>
          <a:p>
            <a:pPr lvl="0"/>
            <a:r>
              <a:rPr lang="en-US" smtClean="0"/>
              <a:t>Click to edit Master text styles</a:t>
            </a:r>
          </a:p>
        </p:txBody>
      </p:sp>
      <p:sp>
        <p:nvSpPr>
          <p:cNvPr id="7" name="Text Placeholder 3"/>
          <p:cNvSpPr>
            <a:spLocks noGrp="1"/>
          </p:cNvSpPr>
          <p:nvPr>
            <p:ph type="body" sz="quarter" idx="13"/>
          </p:nvPr>
        </p:nvSpPr>
        <p:spPr>
          <a:xfrm>
            <a:off x="6382053" y="1781175"/>
            <a:ext cx="5414433" cy="4365625"/>
          </a:xfrm>
        </p:spPr>
        <p:txBody>
          <a:bodyPr/>
          <a:lstStyle>
            <a:lvl1pPr>
              <a:defRPr b="1">
                <a:solidFill>
                  <a:schemeClr val="accent4"/>
                </a:solidFill>
              </a:defRPr>
            </a:lvl1pPr>
            <a:lvl2pPr marL="0" indent="0">
              <a:buNone/>
              <a:defRPr>
                <a:solidFill>
                  <a:schemeClr val="tx1"/>
                </a:solidFill>
              </a:defRPr>
            </a:lvl2pPr>
            <a:lvl3pPr marL="168275" marR="0" indent="0" algn="l" defTabSz="685754" rtl="0" eaLnBrk="1" fontAlgn="auto" latinLnBrk="0" hangingPunct="1">
              <a:lnSpc>
                <a:spcPct val="95000"/>
              </a:lnSpc>
              <a:spcBef>
                <a:spcPts val="600"/>
              </a:spcBef>
              <a:spcAft>
                <a:spcPts val="400"/>
              </a:spcAft>
              <a:buClrTx/>
              <a:buSzPct val="90000"/>
              <a:buFont typeface="Arial" pitchFamily="34" charset="0"/>
              <a:buNone/>
              <a:tabLst/>
              <a:defRPr lang="en-US" sz="1800" kern="1200" spc="0" baseline="0" dirty="0" smtClean="0">
                <a:solidFill>
                  <a:schemeClr val="tx1"/>
                </a:solidFill>
                <a:latin typeface="+mj-lt"/>
                <a:ea typeface="+mn-ea"/>
                <a:cs typeface="+mn-cs"/>
              </a:defRPr>
            </a:lvl3pPr>
            <a:lvl4pPr marL="166688" indent="-166688">
              <a:buClr>
                <a:schemeClr val="accent1"/>
              </a:buClr>
              <a:defRPr>
                <a:solidFill>
                  <a:schemeClr val="tx1"/>
                </a:solidFill>
              </a:defRPr>
            </a:lvl4pPr>
            <a:lvl5pPr marL="403225" indent="-171450">
              <a:buFont typeface="Arial" panose="020B0604020202020204" pitchFamily="34" charset="0"/>
              <a:buChar char="–"/>
              <a:defRPr>
                <a:solidFill>
                  <a:schemeClr val="tx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Title 1"/>
          <p:cNvSpPr>
            <a:spLocks noGrp="1"/>
          </p:cNvSpPr>
          <p:nvPr>
            <p:ph type="title"/>
          </p:nvPr>
        </p:nvSpPr>
        <p:spPr/>
        <p:txBody>
          <a:bodyPr/>
          <a:lstStyle/>
          <a:p>
            <a:r>
              <a:rPr lang="en-US" smtClean="0"/>
              <a:t>Click to edit Master title style</a:t>
            </a:r>
            <a:endParaRPr lang="en-US"/>
          </a:p>
        </p:txBody>
      </p:sp>
      <p:cxnSp>
        <p:nvCxnSpPr>
          <p:cNvPr id="9" name="Straight Connector 8"/>
          <p:cNvCxnSpPr/>
          <p:nvPr userDrawn="1"/>
        </p:nvCxnSpPr>
        <p:spPr>
          <a:xfrm>
            <a:off x="609600" y="1423377"/>
            <a:ext cx="1120140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92999136"/>
      </p:ext>
    </p:extLst>
  </p:cSld>
  <p:clrMapOvr>
    <a:masterClrMapping/>
  </p:clrMapOvr>
  <p:transition>
    <p:fade/>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subtitle and content 2">
    <p:spTree>
      <p:nvGrpSpPr>
        <p:cNvPr id="1" name=""/>
        <p:cNvGrpSpPr/>
        <p:nvPr/>
      </p:nvGrpSpPr>
      <p:grpSpPr>
        <a:xfrm>
          <a:off x="0" y="0"/>
          <a:ext cx="0" cy="0"/>
          <a:chOff x="0" y="0"/>
          <a:chExt cx="0" cy="0"/>
        </a:xfrm>
      </p:grpSpPr>
      <p:sp>
        <p:nvSpPr>
          <p:cNvPr id="3" name="Content Placeholder 2"/>
          <p:cNvSpPr>
            <a:spLocks noGrp="1"/>
          </p:cNvSpPr>
          <p:nvPr>
            <p:ph idx="1"/>
          </p:nvPr>
        </p:nvSpPr>
        <p:spPr>
          <a:xfrm>
            <a:off x="615183" y="1781175"/>
            <a:ext cx="11195817" cy="4344988"/>
          </a:xfrm>
        </p:spPr>
        <p:txBody>
          <a:bodyPr/>
          <a:lstStyle>
            <a:lvl1pPr>
              <a:defRPr b="1">
                <a:solidFill>
                  <a:schemeClr val="accent4"/>
                </a:solidFill>
              </a:defRPr>
            </a:lvl1pPr>
            <a:lvl2pPr marL="176213" indent="-176213">
              <a:spcBef>
                <a:spcPts val="0"/>
              </a:spcBef>
              <a:spcAft>
                <a:spcPts val="600"/>
              </a:spcAft>
              <a:defRPr/>
            </a:lvl2pPr>
            <a:lvl3pPr marL="403225" indent="-165100">
              <a:spcBef>
                <a:spcPts val="0"/>
              </a:spcBef>
              <a:spcAft>
                <a:spcPts val="600"/>
              </a:spcAft>
              <a:defRPr/>
            </a:lvl3pPr>
            <a:lvl4pPr marL="628650" indent="-171450">
              <a:spcBef>
                <a:spcPts val="0"/>
              </a:spcBef>
              <a:spcAft>
                <a:spcPts val="400"/>
              </a:spcAft>
              <a:defRPr/>
            </a:lvl4pPr>
            <a:lvl5pPr marL="914400" indent="-227013">
              <a:spcBef>
                <a:spcPts val="0"/>
              </a:spcBef>
              <a:spcAft>
                <a:spcPts val="400"/>
              </a:spcAf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5"/>
          <p:cNvSpPr>
            <a:spLocks noGrp="1"/>
          </p:cNvSpPr>
          <p:nvPr>
            <p:ph type="sldNum" sz="quarter" idx="12"/>
          </p:nvPr>
        </p:nvSpPr>
        <p:spPr/>
        <p:txBody>
          <a:bodyPr/>
          <a:lstStyle>
            <a:lvl1pPr algn="r">
              <a:defRPr/>
            </a:lvl1pPr>
          </a:lstStyle>
          <a:p>
            <a:fld id="{F18F5FCC-583C-47C6-9953-2F6AD74D46AE}" type="slidenum">
              <a:rPr smtClean="0">
                <a:solidFill>
                  <a:srgbClr val="55565A"/>
                </a:solidFill>
              </a:rPr>
              <a:pPr/>
              <a:t>‹#›</a:t>
            </a:fld>
            <a:endParaRPr dirty="0">
              <a:solidFill>
                <a:srgbClr val="55565A"/>
              </a:solidFill>
            </a:endParaRPr>
          </a:p>
        </p:txBody>
      </p:sp>
      <p:sp>
        <p:nvSpPr>
          <p:cNvPr id="5" name="Text Placeholder 4"/>
          <p:cNvSpPr>
            <a:spLocks noGrp="1"/>
          </p:cNvSpPr>
          <p:nvPr>
            <p:ph type="body" sz="quarter" idx="13"/>
          </p:nvPr>
        </p:nvSpPr>
        <p:spPr>
          <a:xfrm>
            <a:off x="609602" y="914400"/>
            <a:ext cx="11201399" cy="403225"/>
          </a:xfrm>
        </p:spPr>
        <p:txBody>
          <a:bodyPr anchor="b"/>
          <a:lstStyle>
            <a:lvl1pPr>
              <a:defRPr>
                <a:solidFill>
                  <a:schemeClr val="accent4"/>
                </a:solidFill>
              </a:defRPr>
            </a:lvl1pPr>
          </a:lstStyle>
          <a:p>
            <a:pPr lvl="0"/>
            <a:r>
              <a:rPr lang="en-US" smtClean="0"/>
              <a:t>Click to edit Master text styles</a:t>
            </a:r>
          </a:p>
        </p:txBody>
      </p:sp>
      <p:sp>
        <p:nvSpPr>
          <p:cNvPr id="4" name="Title 3"/>
          <p:cNvSpPr>
            <a:spLocks noGrp="1"/>
          </p:cNvSpPr>
          <p:nvPr>
            <p:ph type="title"/>
          </p:nvPr>
        </p:nvSpPr>
        <p:spPr/>
        <p:txBody>
          <a:bodyPr/>
          <a:lstStyle/>
          <a:p>
            <a:r>
              <a:rPr lang="en-US" smtClean="0"/>
              <a:t>Click to edit Master title style</a:t>
            </a:r>
            <a:endParaRPr lang="en-US"/>
          </a:p>
        </p:txBody>
      </p:sp>
      <p:cxnSp>
        <p:nvCxnSpPr>
          <p:cNvPr id="8" name="Straight Connector 7"/>
          <p:cNvCxnSpPr/>
          <p:nvPr userDrawn="1"/>
        </p:nvCxnSpPr>
        <p:spPr>
          <a:xfrm>
            <a:off x="609600" y="1423377"/>
            <a:ext cx="1120140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332263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subtitle and content 2 - 2 column">
    <p:spTree>
      <p:nvGrpSpPr>
        <p:cNvPr id="1" name=""/>
        <p:cNvGrpSpPr/>
        <p:nvPr/>
      </p:nvGrpSpPr>
      <p:grpSpPr>
        <a:xfrm>
          <a:off x="0" y="0"/>
          <a:ext cx="0" cy="0"/>
          <a:chOff x="0" y="0"/>
          <a:chExt cx="0" cy="0"/>
        </a:xfrm>
      </p:grpSpPr>
      <p:sp>
        <p:nvSpPr>
          <p:cNvPr id="3" name="Content Placeholder 2"/>
          <p:cNvSpPr>
            <a:spLocks noGrp="1"/>
          </p:cNvSpPr>
          <p:nvPr>
            <p:ph idx="1"/>
          </p:nvPr>
        </p:nvSpPr>
        <p:spPr>
          <a:xfrm>
            <a:off x="614068" y="1781175"/>
            <a:ext cx="5300973" cy="4344988"/>
          </a:xfrm>
        </p:spPr>
        <p:txBody>
          <a:bodyPr/>
          <a:lstStyle>
            <a:lvl1pPr>
              <a:defRPr b="1">
                <a:solidFill>
                  <a:schemeClr val="accent4"/>
                </a:solidFill>
              </a:defRPr>
            </a:lvl1pPr>
            <a:lvl2pPr marL="176213" indent="-176213">
              <a:spcBef>
                <a:spcPts val="0"/>
              </a:spcBef>
              <a:spcAft>
                <a:spcPts val="600"/>
              </a:spcAft>
              <a:defRPr/>
            </a:lvl2pPr>
            <a:lvl3pPr marL="403225" indent="-165100">
              <a:spcBef>
                <a:spcPts val="0"/>
              </a:spcBef>
              <a:spcAft>
                <a:spcPts val="600"/>
              </a:spcAft>
              <a:defRPr/>
            </a:lvl3pPr>
            <a:lvl4pPr marL="628650" indent="-171450">
              <a:spcBef>
                <a:spcPts val="0"/>
              </a:spcBef>
              <a:spcAft>
                <a:spcPts val="400"/>
              </a:spcAft>
              <a:defRPr/>
            </a:lvl4pPr>
            <a:lvl5pPr marL="914400" indent="-227013">
              <a:spcBef>
                <a:spcPts val="0"/>
              </a:spcBef>
              <a:spcAft>
                <a:spcPts val="400"/>
              </a:spcAf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5"/>
          <p:cNvSpPr>
            <a:spLocks noGrp="1"/>
          </p:cNvSpPr>
          <p:nvPr>
            <p:ph type="sldNum" sz="quarter" idx="12"/>
          </p:nvPr>
        </p:nvSpPr>
        <p:spPr/>
        <p:txBody>
          <a:bodyPr/>
          <a:lstStyle>
            <a:lvl1pPr algn="r">
              <a:defRPr/>
            </a:lvl1pPr>
          </a:lstStyle>
          <a:p>
            <a:fld id="{F18F5FCC-583C-47C6-9953-2F6AD74D46AE}" type="slidenum">
              <a:rPr smtClean="0">
                <a:solidFill>
                  <a:srgbClr val="55565A"/>
                </a:solidFill>
              </a:rPr>
              <a:pPr/>
              <a:t>‹#›</a:t>
            </a:fld>
            <a:endParaRPr dirty="0">
              <a:solidFill>
                <a:srgbClr val="55565A"/>
              </a:solidFill>
            </a:endParaRPr>
          </a:p>
        </p:txBody>
      </p:sp>
      <p:sp>
        <p:nvSpPr>
          <p:cNvPr id="5" name="Text Placeholder 4"/>
          <p:cNvSpPr>
            <a:spLocks noGrp="1"/>
          </p:cNvSpPr>
          <p:nvPr>
            <p:ph type="body" sz="quarter" idx="13"/>
          </p:nvPr>
        </p:nvSpPr>
        <p:spPr>
          <a:xfrm>
            <a:off x="614068" y="914400"/>
            <a:ext cx="11196933" cy="403225"/>
          </a:xfrm>
        </p:spPr>
        <p:txBody>
          <a:bodyPr anchor="b"/>
          <a:lstStyle>
            <a:lvl1pPr>
              <a:defRPr>
                <a:solidFill>
                  <a:schemeClr val="accent4"/>
                </a:solidFill>
              </a:defRPr>
            </a:lvl1pPr>
          </a:lstStyle>
          <a:p>
            <a:pPr lvl="0"/>
            <a:r>
              <a:rPr lang="en-US" smtClean="0"/>
              <a:t>Click to edit Master text styles</a:t>
            </a:r>
          </a:p>
        </p:txBody>
      </p:sp>
      <p:sp>
        <p:nvSpPr>
          <p:cNvPr id="7" name="Content Placeholder 2"/>
          <p:cNvSpPr>
            <a:spLocks noGrp="1"/>
          </p:cNvSpPr>
          <p:nvPr>
            <p:ph idx="14"/>
          </p:nvPr>
        </p:nvSpPr>
        <p:spPr>
          <a:xfrm>
            <a:off x="6384168" y="1781175"/>
            <a:ext cx="5412317" cy="4344988"/>
          </a:xfrm>
        </p:spPr>
        <p:txBody>
          <a:bodyPr/>
          <a:lstStyle>
            <a:lvl1pPr>
              <a:defRPr b="1">
                <a:solidFill>
                  <a:schemeClr val="accent4"/>
                </a:solidFill>
              </a:defRPr>
            </a:lvl1pPr>
            <a:lvl2pPr marL="176213" indent="-176213">
              <a:spcBef>
                <a:spcPts val="0"/>
              </a:spcBef>
              <a:spcAft>
                <a:spcPts val="600"/>
              </a:spcAft>
              <a:defRPr/>
            </a:lvl2pPr>
            <a:lvl3pPr marL="403225" indent="-165100">
              <a:spcBef>
                <a:spcPts val="0"/>
              </a:spcBef>
              <a:spcAft>
                <a:spcPts val="600"/>
              </a:spcAft>
              <a:defRPr/>
            </a:lvl3pPr>
            <a:lvl4pPr marL="628650" indent="-171450">
              <a:spcBef>
                <a:spcPts val="0"/>
              </a:spcBef>
              <a:spcAft>
                <a:spcPts val="400"/>
              </a:spcAft>
              <a:defRPr/>
            </a:lvl4pPr>
            <a:lvl5pPr marL="914400" indent="-227013">
              <a:spcBef>
                <a:spcPts val="0"/>
              </a:spcBef>
              <a:spcAft>
                <a:spcPts val="400"/>
              </a:spcAf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itle 3"/>
          <p:cNvSpPr>
            <a:spLocks noGrp="1"/>
          </p:cNvSpPr>
          <p:nvPr>
            <p:ph type="title"/>
          </p:nvPr>
        </p:nvSpPr>
        <p:spPr/>
        <p:txBody>
          <a:bodyPr/>
          <a:lstStyle/>
          <a:p>
            <a:r>
              <a:rPr lang="en-US" smtClean="0"/>
              <a:t>Click to edit Master title style</a:t>
            </a:r>
            <a:endParaRPr lang="en-US"/>
          </a:p>
        </p:txBody>
      </p:sp>
      <p:cxnSp>
        <p:nvCxnSpPr>
          <p:cNvPr id="9" name="Straight Connector 8"/>
          <p:cNvCxnSpPr/>
          <p:nvPr userDrawn="1"/>
        </p:nvCxnSpPr>
        <p:spPr>
          <a:xfrm>
            <a:off x="609600" y="1423377"/>
            <a:ext cx="1120140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482248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subtitle and content 3">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lvl1pPr algn="r">
              <a:defRPr/>
            </a:lvl1pPr>
          </a:lstStyle>
          <a:p>
            <a:fld id="{F18F5FCC-583C-47C6-9953-2F6AD74D46AE}" type="slidenum">
              <a:rPr smtClean="0">
                <a:solidFill>
                  <a:srgbClr val="55565A"/>
                </a:solidFill>
              </a:rPr>
              <a:pPr/>
              <a:t>‹#›</a:t>
            </a:fld>
            <a:endParaRPr dirty="0">
              <a:solidFill>
                <a:srgbClr val="55565A"/>
              </a:solidFill>
            </a:endParaRPr>
          </a:p>
        </p:txBody>
      </p:sp>
      <p:sp>
        <p:nvSpPr>
          <p:cNvPr id="5" name="Text Placeholder 4"/>
          <p:cNvSpPr>
            <a:spLocks noGrp="1"/>
          </p:cNvSpPr>
          <p:nvPr>
            <p:ph type="body" sz="quarter" idx="13"/>
          </p:nvPr>
        </p:nvSpPr>
        <p:spPr>
          <a:xfrm>
            <a:off x="609602" y="914400"/>
            <a:ext cx="11201399" cy="403225"/>
          </a:xfrm>
        </p:spPr>
        <p:txBody>
          <a:bodyPr anchor="b"/>
          <a:lstStyle>
            <a:lvl1pPr>
              <a:defRPr>
                <a:solidFill>
                  <a:schemeClr val="accent4"/>
                </a:solidFill>
              </a:defRPr>
            </a:lvl1pPr>
          </a:lstStyle>
          <a:p>
            <a:pPr lvl="0"/>
            <a:r>
              <a:rPr lang="en-US" smtClean="0"/>
              <a:t>Click to edit Master text styles</a:t>
            </a:r>
          </a:p>
        </p:txBody>
      </p:sp>
      <p:sp>
        <p:nvSpPr>
          <p:cNvPr id="7" name="Text Placeholder 6"/>
          <p:cNvSpPr>
            <a:spLocks noGrp="1"/>
          </p:cNvSpPr>
          <p:nvPr>
            <p:ph type="body" sz="quarter" idx="14"/>
          </p:nvPr>
        </p:nvSpPr>
        <p:spPr>
          <a:xfrm>
            <a:off x="609602" y="1781175"/>
            <a:ext cx="11201399" cy="4365625"/>
          </a:xfrm>
        </p:spPr>
        <p:txBody>
          <a:bodyPr/>
          <a:lstStyle>
            <a:lvl1pPr marL="228600" indent="-228600">
              <a:buClr>
                <a:schemeClr val="accent1"/>
              </a:buClr>
              <a:buFont typeface="Arial" panose="020B0604020202020204" pitchFamily="34" charset="0"/>
              <a:buChar char="•"/>
              <a:defRPr>
                <a:solidFill>
                  <a:schemeClr val="tx1"/>
                </a:solidFill>
              </a:defRPr>
            </a:lvl1pPr>
            <a:lvl2pPr marL="457200" indent="-173038">
              <a:buClr>
                <a:schemeClr val="tx1"/>
              </a:buClr>
              <a:defRPr/>
            </a:lvl2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p>
            <a:r>
              <a:rPr lang="en-US" smtClean="0"/>
              <a:t>Click to edit Master title style</a:t>
            </a:r>
            <a:endParaRPr lang="en-US"/>
          </a:p>
        </p:txBody>
      </p:sp>
      <p:cxnSp>
        <p:nvCxnSpPr>
          <p:cNvPr id="9" name="Straight Connector 8"/>
          <p:cNvCxnSpPr/>
          <p:nvPr userDrawn="1"/>
        </p:nvCxnSpPr>
        <p:spPr>
          <a:xfrm>
            <a:off x="609600" y="1423377"/>
            <a:ext cx="1120140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6564105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subtitle and content 3 - 2 column">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lvl1pPr algn="r">
              <a:defRPr/>
            </a:lvl1pPr>
          </a:lstStyle>
          <a:p>
            <a:fld id="{F18F5FCC-583C-47C6-9953-2F6AD74D46AE}" type="slidenum">
              <a:rPr smtClean="0">
                <a:solidFill>
                  <a:srgbClr val="55565A"/>
                </a:solidFill>
              </a:rPr>
              <a:pPr/>
              <a:t>‹#›</a:t>
            </a:fld>
            <a:endParaRPr dirty="0">
              <a:solidFill>
                <a:srgbClr val="55565A"/>
              </a:solidFill>
            </a:endParaRPr>
          </a:p>
        </p:txBody>
      </p:sp>
      <p:sp>
        <p:nvSpPr>
          <p:cNvPr id="5" name="Text Placeholder 4"/>
          <p:cNvSpPr>
            <a:spLocks noGrp="1"/>
          </p:cNvSpPr>
          <p:nvPr>
            <p:ph type="body" sz="quarter" idx="13"/>
          </p:nvPr>
        </p:nvSpPr>
        <p:spPr>
          <a:xfrm>
            <a:off x="618602" y="914400"/>
            <a:ext cx="11192908" cy="403225"/>
          </a:xfrm>
        </p:spPr>
        <p:txBody>
          <a:bodyPr anchor="b"/>
          <a:lstStyle>
            <a:lvl1pPr>
              <a:defRPr>
                <a:solidFill>
                  <a:schemeClr val="accent4"/>
                </a:solidFill>
              </a:defRPr>
            </a:lvl1pPr>
          </a:lstStyle>
          <a:p>
            <a:pPr lvl="0"/>
            <a:r>
              <a:rPr lang="en-US" smtClean="0"/>
              <a:t>Click to edit Master text styles</a:t>
            </a:r>
          </a:p>
        </p:txBody>
      </p:sp>
      <p:sp>
        <p:nvSpPr>
          <p:cNvPr id="7" name="Text Placeholder 6"/>
          <p:cNvSpPr>
            <a:spLocks noGrp="1"/>
          </p:cNvSpPr>
          <p:nvPr>
            <p:ph type="body" sz="quarter" idx="14"/>
          </p:nvPr>
        </p:nvSpPr>
        <p:spPr>
          <a:xfrm>
            <a:off x="617091" y="1781175"/>
            <a:ext cx="5299068" cy="4365625"/>
          </a:xfrm>
        </p:spPr>
        <p:txBody>
          <a:bodyPr/>
          <a:lstStyle>
            <a:lvl1pPr marL="228600" indent="-228600">
              <a:buClr>
                <a:schemeClr val="accent1"/>
              </a:buClr>
              <a:buFont typeface="Arial" panose="020B0604020202020204" pitchFamily="34" charset="0"/>
              <a:buChar char="•"/>
              <a:defRPr>
                <a:solidFill>
                  <a:schemeClr val="tx1"/>
                </a:solidFill>
              </a:defRPr>
            </a:lvl1pPr>
            <a:lvl2pPr marL="457200" indent="-173038">
              <a:buClr>
                <a:schemeClr val="tx1"/>
              </a:buClr>
              <a:defRPr/>
            </a:lvl2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Text Placeholder 6"/>
          <p:cNvSpPr>
            <a:spLocks noGrp="1"/>
          </p:cNvSpPr>
          <p:nvPr>
            <p:ph type="body" sz="quarter" idx="15"/>
          </p:nvPr>
        </p:nvSpPr>
        <p:spPr>
          <a:xfrm>
            <a:off x="6398685" y="1781175"/>
            <a:ext cx="5412316" cy="4365625"/>
          </a:xfrm>
        </p:spPr>
        <p:txBody>
          <a:bodyPr/>
          <a:lstStyle>
            <a:lvl1pPr marL="228600" indent="-228600">
              <a:buClr>
                <a:schemeClr val="accent1"/>
              </a:buClr>
              <a:buFont typeface="Arial" panose="020B0604020202020204" pitchFamily="34" charset="0"/>
              <a:buChar char="•"/>
              <a:defRPr>
                <a:solidFill>
                  <a:schemeClr val="tx1"/>
                </a:solidFill>
              </a:defRPr>
            </a:lvl1pPr>
            <a:lvl2pPr marL="457200" indent="-173038">
              <a:buClr>
                <a:schemeClr val="tx1"/>
              </a:buClr>
              <a:defRPr/>
            </a:lvl2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p>
            <a:r>
              <a:rPr lang="en-US" smtClean="0"/>
              <a:t>Click to edit Master title style</a:t>
            </a:r>
            <a:endParaRPr lang="en-US"/>
          </a:p>
        </p:txBody>
      </p:sp>
      <p:cxnSp>
        <p:nvCxnSpPr>
          <p:cNvPr id="10" name="Straight Connector 9"/>
          <p:cNvCxnSpPr/>
          <p:nvPr userDrawn="1"/>
        </p:nvCxnSpPr>
        <p:spPr>
          <a:xfrm>
            <a:off x="609600" y="1423377"/>
            <a:ext cx="1120140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832411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lvl1pPr algn="r">
              <a:defRPr/>
            </a:lvl1pPr>
          </a:lstStyle>
          <a:p>
            <a:fld id="{F18F5FCC-583C-47C6-9953-2F6AD74D46AE}" type="slidenum">
              <a:rPr smtClean="0">
                <a:solidFill>
                  <a:srgbClr val="55565A"/>
                </a:solidFill>
              </a:rPr>
              <a:pPr/>
              <a:t>‹#›</a:t>
            </a:fld>
            <a:endParaRPr dirty="0">
              <a:solidFill>
                <a:srgbClr val="55565A"/>
              </a:solidFill>
            </a:endParaRPr>
          </a:p>
        </p:txBody>
      </p:sp>
      <p:sp>
        <p:nvSpPr>
          <p:cNvPr id="3" name="Title 2"/>
          <p:cNvSpPr>
            <a:spLocks noGrp="1"/>
          </p:cNvSpPr>
          <p:nvPr>
            <p:ph type="title"/>
          </p:nvPr>
        </p:nvSpPr>
        <p:spPr/>
        <p:txBody>
          <a:bodyPr/>
          <a:lstStyle/>
          <a:p>
            <a:r>
              <a:rPr lang="en-US" smtClean="0"/>
              <a:t>Click to edit Master title style</a:t>
            </a:r>
            <a:endParaRPr lang="en-US"/>
          </a:p>
        </p:txBody>
      </p:sp>
      <p:cxnSp>
        <p:nvCxnSpPr>
          <p:cNvPr id="6" name="Straight Connector 5"/>
          <p:cNvCxnSpPr/>
          <p:nvPr userDrawn="1"/>
        </p:nvCxnSpPr>
        <p:spPr>
          <a:xfrm>
            <a:off x="609600" y="1066800"/>
            <a:ext cx="1120140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51959461"/>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subtitle only">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lvl1pPr algn="r">
              <a:defRPr/>
            </a:lvl1pPr>
          </a:lstStyle>
          <a:p>
            <a:fld id="{F18F5FCC-583C-47C6-9953-2F6AD74D46AE}" type="slidenum">
              <a:rPr smtClean="0">
                <a:solidFill>
                  <a:srgbClr val="55565A"/>
                </a:solidFill>
              </a:rPr>
              <a:pPr/>
              <a:t>‹#›</a:t>
            </a:fld>
            <a:endParaRPr dirty="0">
              <a:solidFill>
                <a:srgbClr val="55565A"/>
              </a:solidFill>
            </a:endParaRPr>
          </a:p>
        </p:txBody>
      </p:sp>
      <p:sp>
        <p:nvSpPr>
          <p:cNvPr id="5" name="Text Placeholder 4"/>
          <p:cNvSpPr>
            <a:spLocks noGrp="1"/>
          </p:cNvSpPr>
          <p:nvPr>
            <p:ph type="body" sz="quarter" idx="13"/>
          </p:nvPr>
        </p:nvSpPr>
        <p:spPr>
          <a:xfrm>
            <a:off x="617557" y="914400"/>
            <a:ext cx="11206279" cy="403225"/>
          </a:xfrm>
        </p:spPr>
        <p:txBody>
          <a:bodyPr anchor="b"/>
          <a:lstStyle>
            <a:lvl1pPr>
              <a:defRPr>
                <a:solidFill>
                  <a:schemeClr val="accent4"/>
                </a:solidFill>
              </a:defRPr>
            </a:lvl1pPr>
          </a:lstStyle>
          <a:p>
            <a:pPr lvl="0"/>
            <a:r>
              <a:rPr lang="en-US" smtClean="0"/>
              <a:t>Click to edit Master text styles</a:t>
            </a:r>
          </a:p>
        </p:txBody>
      </p:sp>
      <p:sp>
        <p:nvSpPr>
          <p:cNvPr id="3" name="Title 2"/>
          <p:cNvSpPr>
            <a:spLocks noGrp="1"/>
          </p:cNvSpPr>
          <p:nvPr>
            <p:ph type="title"/>
          </p:nvPr>
        </p:nvSpPr>
        <p:spPr/>
        <p:txBody>
          <a:bodyPr/>
          <a:lstStyle/>
          <a:p>
            <a:r>
              <a:rPr lang="en-US" smtClean="0"/>
              <a:t>Click to edit Master title style</a:t>
            </a:r>
            <a:endParaRPr lang="en-US"/>
          </a:p>
        </p:txBody>
      </p:sp>
      <p:cxnSp>
        <p:nvCxnSpPr>
          <p:cNvPr id="8" name="Straight Connector 7"/>
          <p:cNvCxnSpPr/>
          <p:nvPr userDrawn="1"/>
        </p:nvCxnSpPr>
        <p:spPr>
          <a:xfrm>
            <a:off x="609600" y="1423377"/>
            <a:ext cx="1120140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339641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lvl1pPr algn="r">
              <a:defRPr/>
            </a:lvl1pPr>
          </a:lstStyle>
          <a:p>
            <a:fld id="{F18F5FCC-583C-47C6-9953-2F6AD74D46AE}" type="slidenum">
              <a:rPr smtClean="0">
                <a:solidFill>
                  <a:srgbClr val="55565A"/>
                </a:solidFill>
              </a:rPr>
              <a:pPr/>
              <a:t>‹#›</a:t>
            </a:fld>
            <a:endParaRPr dirty="0">
              <a:solidFill>
                <a:srgbClr val="55565A"/>
              </a:solidFill>
            </a:endParaRPr>
          </a:p>
        </p:txBody>
      </p:sp>
    </p:spTree>
    <p:extLst>
      <p:ext uri="{BB962C8B-B14F-4D97-AF65-F5344CB8AC3E}">
        <p14:creationId xmlns:p14="http://schemas.microsoft.com/office/powerpoint/2010/main" val="1917994920"/>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Title only, no logo">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lvl1pPr algn="r">
              <a:defRPr/>
            </a:lvl1pPr>
          </a:lstStyle>
          <a:p>
            <a:fld id="{F18F5FCC-583C-47C6-9953-2F6AD74D46AE}" type="slidenum">
              <a:rPr smtClean="0">
                <a:solidFill>
                  <a:srgbClr val="55565A"/>
                </a:solidFill>
              </a:rPr>
              <a:pPr/>
              <a:t>‹#›</a:t>
            </a:fld>
            <a:endParaRPr dirty="0">
              <a:solidFill>
                <a:srgbClr val="55565A"/>
              </a:solidFill>
            </a:endParaRPr>
          </a:p>
        </p:txBody>
      </p:sp>
      <p:sp>
        <p:nvSpPr>
          <p:cNvPr id="3" name="Title 2"/>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9706562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 Business 2">
    <p:spTree>
      <p:nvGrpSpPr>
        <p:cNvPr id="1" name=""/>
        <p:cNvGrpSpPr/>
        <p:nvPr/>
      </p:nvGrpSpPr>
      <p:grpSpPr>
        <a:xfrm>
          <a:off x="0" y="0"/>
          <a:ext cx="0" cy="0"/>
          <a:chOff x="0" y="0"/>
          <a:chExt cx="0" cy="0"/>
        </a:xfrm>
      </p:grpSpPr>
      <p:pic>
        <p:nvPicPr>
          <p:cNvPr id="1026" name="Picture 2" descr="C:\Users\cbarthol\Desktop\Charlotte Work\Tools\PPT\Empower\2019 PPT cover images\meeting-post-its-16x9.jpg"/>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 y="-233"/>
            <a:ext cx="12191999" cy="6859716"/>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p:cNvSpPr/>
          <p:nvPr userDrawn="1"/>
        </p:nvSpPr>
        <p:spPr bwMode="gray">
          <a:xfrm>
            <a:off x="1" y="-233"/>
            <a:ext cx="10070274" cy="6858312"/>
          </a:xfrm>
          <a:prstGeom prst="rect">
            <a:avLst/>
          </a:prstGeom>
          <a:gradFill flip="none" rotWithShape="1">
            <a:gsLst>
              <a:gs pos="0">
                <a:srgbClr val="FFFFFF"/>
              </a:gs>
              <a:gs pos="56000">
                <a:srgbClr val="FFFFFF">
                  <a:alpha val="75000"/>
                </a:srgbClr>
              </a:gs>
              <a:gs pos="100000">
                <a:srgbClr val="FFFFFF">
                  <a:alpha val="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3" rIns="0" bIns="45723" numCol="1" rtlCol="0" anchor="ctr" anchorCtr="0" compatLnSpc="1">
            <a:prstTxWarp prst="textNoShape">
              <a:avLst/>
            </a:prstTxWarp>
          </a:bodyPr>
          <a:lstStyle/>
          <a:p>
            <a:pPr algn="ctr" defTabSz="914196"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 name="Title"/>
          <p:cNvSpPr>
            <a:spLocks noGrp="1"/>
          </p:cNvSpPr>
          <p:nvPr>
            <p:ph type="ctrTitle" hasCustomPrompt="1"/>
          </p:nvPr>
        </p:nvSpPr>
        <p:spPr bwMode="gray">
          <a:xfrm>
            <a:off x="495301" y="1104900"/>
            <a:ext cx="7440386" cy="2735839"/>
          </a:xfrm>
        </p:spPr>
        <p:txBody>
          <a:bodyPr anchor="b"/>
          <a:lstStyle>
            <a:lvl1pPr algn="l">
              <a:defRPr sz="4800"/>
            </a:lvl1pPr>
          </a:lstStyle>
          <a:p>
            <a:r>
              <a:rPr lang="en-US" dirty="0"/>
              <a:t>Insightful presentation title in sentence case max 3 lines</a:t>
            </a:r>
          </a:p>
        </p:txBody>
      </p:sp>
      <p:sp>
        <p:nvSpPr>
          <p:cNvPr id="3" name="Subtitle"/>
          <p:cNvSpPr>
            <a:spLocks noGrp="1"/>
          </p:cNvSpPr>
          <p:nvPr>
            <p:ph type="subTitle" idx="1" hasCustomPrompt="1"/>
          </p:nvPr>
        </p:nvSpPr>
        <p:spPr bwMode="gray">
          <a:xfrm>
            <a:off x="495301" y="3924300"/>
            <a:ext cx="7440386" cy="974271"/>
          </a:xfrm>
        </p:spPr>
        <p:txBody>
          <a:bodyPr/>
          <a:lstStyle>
            <a:lvl1pPr marL="0" indent="0" algn="l">
              <a:buNone/>
              <a:defRPr sz="2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Event City or Speaker Name</a:t>
            </a:r>
          </a:p>
        </p:txBody>
      </p:sp>
      <p:sp>
        <p:nvSpPr>
          <p:cNvPr id="11" name="Date"/>
          <p:cNvSpPr>
            <a:spLocks noGrp="1"/>
          </p:cNvSpPr>
          <p:nvPr>
            <p:ph type="body" sz="quarter" idx="13" hasCustomPrompt="1"/>
          </p:nvPr>
        </p:nvSpPr>
        <p:spPr bwMode="gray">
          <a:xfrm>
            <a:off x="495300" y="4990648"/>
            <a:ext cx="7440011" cy="702582"/>
          </a:xfrm>
        </p:spPr>
        <p:txBody>
          <a:bodyPr/>
          <a:lstStyle>
            <a:lvl1pPr>
              <a:defRPr>
                <a:solidFill>
                  <a:schemeClr val="tx1"/>
                </a:solidFill>
              </a:defRPr>
            </a:lvl1pPr>
          </a:lstStyle>
          <a:p>
            <a:pPr lvl="0"/>
            <a:r>
              <a:rPr lang="en-US" dirty="0"/>
              <a:t>Month DD, YYYY</a:t>
            </a:r>
          </a:p>
        </p:txBody>
      </p:sp>
      <p:sp>
        <p:nvSpPr>
          <p:cNvPr id="30" name="MIO_LOGOPLACEHOLDER#LowerLeftMediumWide" hidden="1"/>
          <p:cNvSpPr/>
          <p:nvPr/>
        </p:nvSpPr>
        <p:spPr>
          <a:xfrm>
            <a:off x="583916" y="5841607"/>
            <a:ext cx="584484" cy="632692"/>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12" name="Rectangle 11" hidden="1"/>
          <p:cNvSpPr/>
          <p:nvPr>
            <p:custDataLst>
              <p:tags r:id="rId1"/>
            </p:custDataLst>
          </p:nvPr>
        </p:nvSpPr>
        <p:spPr>
          <a:xfrm>
            <a:off x="426027" y="5744066"/>
            <a:ext cx="3241964" cy="9351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14" name="Rectangle 13" hidden="1"/>
          <p:cNvSpPr/>
          <p:nvPr>
            <p:custDataLst>
              <p:tags r:id="rId2"/>
            </p:custDataLst>
          </p:nvPr>
        </p:nvSpPr>
        <p:spPr>
          <a:xfrm>
            <a:off x="457200" y="415636"/>
            <a:ext cx="7658100" cy="52993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pic>
        <p:nvPicPr>
          <p:cNvPr id="16" name="Picture 2" descr="C:\Users\cbarthol\Desktop\Charlotte Work\Tools\PPT\Empower\Logo EMFs\OPTUM_®_4c.emf"/>
          <p:cNvPicPr>
            <a:picLocks noChangeAspect="1" noChangeArrowheads="1"/>
          </p:cNvPicPr>
          <p:nvPr userDrawn="1">
            <p:custDataLst>
              <p:tags r:id="rId3"/>
            </p:custDataLst>
          </p:nvPr>
        </p:nvPicPr>
        <p:blipFill>
          <a:blip r:embed="rId6">
            <a:extLst>
              <a:ext uri="{28A0092B-C50C-407E-A947-70E740481C1C}">
                <a14:useLocalDpi xmlns:a14="http://schemas.microsoft.com/office/drawing/2010/main" val="0"/>
              </a:ext>
            </a:extLst>
          </a:blip>
          <a:srcRect/>
          <a:stretch>
            <a:fillRect/>
          </a:stretch>
        </p:blipFill>
        <p:spPr bwMode="auto">
          <a:xfrm>
            <a:off x="583916" y="5843363"/>
            <a:ext cx="2092117" cy="6309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3097072"/>
      </p:ext>
    </p:extLst>
  </p:cSld>
  <p:clrMapOvr>
    <a:masterClrMapping/>
  </p:clrMapOvr>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Title or section divider - accent 1B">
    <p:spTree>
      <p:nvGrpSpPr>
        <p:cNvPr id="1" name=""/>
        <p:cNvGrpSpPr/>
        <p:nvPr/>
      </p:nvGrpSpPr>
      <p:grpSpPr>
        <a:xfrm>
          <a:off x="0" y="0"/>
          <a:ext cx="0" cy="0"/>
          <a:chOff x="0" y="0"/>
          <a:chExt cx="0" cy="0"/>
        </a:xfrm>
      </p:grpSpPr>
      <p:sp>
        <p:nvSpPr>
          <p:cNvPr id="13" name="Rectangle 12"/>
          <p:cNvSpPr/>
          <p:nvPr userDrawn="1"/>
        </p:nvSpPr>
        <p:spPr bwMode="auto">
          <a:xfrm>
            <a:off x="5994400" y="6412818"/>
            <a:ext cx="5689600" cy="29278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1" name="Rectangle 10"/>
          <p:cNvSpPr/>
          <p:nvPr userDrawn="1"/>
        </p:nvSpPr>
        <p:spPr bwMode="auto">
          <a:xfrm>
            <a:off x="7531025" y="-1"/>
            <a:ext cx="4660976" cy="685800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96" tIns="143436" rIns="179296" bIns="143436" numCol="1" spcCol="0" rtlCol="0" fromWordArt="0" anchor="t" anchorCtr="0" forceAA="0" compatLnSpc="1">
            <a:prstTxWarp prst="textNoShape">
              <a:avLst/>
            </a:prstTxWarp>
            <a:noAutofit/>
          </a:bodyPr>
          <a:lstStyle/>
          <a:p>
            <a:pPr algn="ctr" defTabSz="914196"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5" name="Text Placeholder 4"/>
          <p:cNvSpPr>
            <a:spLocks noGrp="1"/>
          </p:cNvSpPr>
          <p:nvPr>
            <p:ph type="body" sz="quarter" idx="12" hasCustomPrompt="1"/>
          </p:nvPr>
        </p:nvSpPr>
        <p:spPr>
          <a:xfrm>
            <a:off x="1191184" y="3877272"/>
            <a:ext cx="5819216" cy="1794661"/>
          </a:xfrm>
          <a:prstGeom prst="rect">
            <a:avLst/>
          </a:prstGeom>
          <a:noFill/>
        </p:spPr>
        <p:txBody>
          <a:bodyPr lIns="0" tIns="107577" rIns="0" bIns="107577">
            <a:noAutofit/>
          </a:bodyPr>
          <a:lstStyle>
            <a:lvl1pPr marL="0" indent="0">
              <a:spcBef>
                <a:spcPts val="0"/>
              </a:spcBef>
              <a:buNone/>
              <a:defRPr sz="2800" spc="0" baseline="0">
                <a:solidFill>
                  <a:schemeClr val="accent3"/>
                </a:solidFill>
                <a:latin typeface="+mj-lt"/>
              </a:defRPr>
            </a:lvl1pPr>
          </a:lstStyle>
          <a:p>
            <a:pPr lvl="0"/>
            <a:r>
              <a:rPr lang="en-US" dirty="0"/>
              <a:t>Speaker Name</a:t>
            </a:r>
          </a:p>
        </p:txBody>
      </p:sp>
      <p:sp>
        <p:nvSpPr>
          <p:cNvPr id="9" name="Title 1"/>
          <p:cNvSpPr>
            <a:spLocks noGrp="1"/>
          </p:cNvSpPr>
          <p:nvPr>
            <p:ph type="title" hasCustomPrompt="1"/>
          </p:nvPr>
        </p:nvSpPr>
        <p:spPr>
          <a:xfrm>
            <a:off x="1191184" y="1187621"/>
            <a:ext cx="5819216" cy="2689656"/>
          </a:xfrm>
          <a:noFill/>
        </p:spPr>
        <p:txBody>
          <a:bodyPr lIns="0" tIns="89648" rIns="0" bIns="89648" anchor="b" anchorCtr="0"/>
          <a:lstStyle>
            <a:lvl1pPr>
              <a:lnSpc>
                <a:spcPct val="90000"/>
              </a:lnSpc>
              <a:defRPr sz="4800" spc="0" baseline="0">
                <a:gradFill>
                  <a:gsLst>
                    <a:gs pos="72566">
                      <a:schemeClr val="tx2"/>
                    </a:gs>
                    <a:gs pos="35000">
                      <a:schemeClr val="tx2"/>
                    </a:gs>
                  </a:gsLst>
                  <a:lin ang="5400000" scaled="0"/>
                </a:gradFill>
              </a:defRPr>
            </a:lvl1pPr>
          </a:lstStyle>
          <a:p>
            <a:r>
              <a:rPr lang="en-US" dirty="0"/>
              <a:t>Presentation title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15665" y="5905513"/>
            <a:ext cx="2152083" cy="507305"/>
          </a:xfrm>
          <a:prstGeom prst="rect">
            <a:avLst/>
          </a:prstGeom>
        </p:spPr>
      </p:pic>
      <p:sp>
        <p:nvSpPr>
          <p:cNvPr id="2" name="Slide Number Placeholder 1"/>
          <p:cNvSpPr>
            <a:spLocks noGrp="1"/>
          </p:cNvSpPr>
          <p:nvPr>
            <p:ph type="sldNum" sz="quarter" idx="13"/>
          </p:nvPr>
        </p:nvSpPr>
        <p:spPr/>
        <p:txBody>
          <a:bodyPr/>
          <a:lstStyle>
            <a:lvl1pPr>
              <a:defRPr>
                <a:solidFill>
                  <a:schemeClr val="bg1"/>
                </a:solidFill>
              </a:defRPr>
            </a:lvl1pPr>
          </a:lstStyle>
          <a:p>
            <a:pPr algn="r"/>
            <a:fld id="{F18F5FCC-583C-47C6-9953-2F6AD74D46AE}" type="slidenum">
              <a:rPr smtClean="0">
                <a:solidFill>
                  <a:srgbClr val="FFFFFF"/>
                </a:solidFill>
              </a:rPr>
              <a:pPr algn="r"/>
              <a:t>‹#›</a:t>
            </a:fld>
            <a:endParaRPr dirty="0">
              <a:solidFill>
                <a:srgbClr val="FFFFFF"/>
              </a:solidFill>
            </a:endParaRPr>
          </a:p>
        </p:txBody>
      </p:sp>
    </p:spTree>
    <p:extLst>
      <p:ext uri="{BB962C8B-B14F-4D97-AF65-F5344CB8AC3E}">
        <p14:creationId xmlns:p14="http://schemas.microsoft.com/office/powerpoint/2010/main" val="357052267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userDrawn="1">
  <p:cSld name="Title or section divider - accent 2B">
    <p:spTree>
      <p:nvGrpSpPr>
        <p:cNvPr id="1" name=""/>
        <p:cNvGrpSpPr/>
        <p:nvPr/>
      </p:nvGrpSpPr>
      <p:grpSpPr>
        <a:xfrm>
          <a:off x="0" y="0"/>
          <a:ext cx="0" cy="0"/>
          <a:chOff x="0" y="0"/>
          <a:chExt cx="0" cy="0"/>
        </a:xfrm>
      </p:grpSpPr>
      <p:sp>
        <p:nvSpPr>
          <p:cNvPr id="13" name="Rectangle 12"/>
          <p:cNvSpPr/>
          <p:nvPr userDrawn="1"/>
        </p:nvSpPr>
        <p:spPr bwMode="auto">
          <a:xfrm>
            <a:off x="5994400" y="6412818"/>
            <a:ext cx="5689600" cy="29278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1" name="Rectangle 10"/>
          <p:cNvSpPr/>
          <p:nvPr userDrawn="1"/>
        </p:nvSpPr>
        <p:spPr bwMode="auto">
          <a:xfrm>
            <a:off x="7531025" y="-1"/>
            <a:ext cx="4660976" cy="685800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96" tIns="143436" rIns="179296" bIns="143436" numCol="1" spcCol="0" rtlCol="0" fromWordArt="0" anchor="t" anchorCtr="0" forceAA="0" compatLnSpc="1">
            <a:prstTxWarp prst="textNoShape">
              <a:avLst/>
            </a:prstTxWarp>
            <a:noAutofit/>
          </a:bodyPr>
          <a:lstStyle/>
          <a:p>
            <a:pPr algn="ctr" defTabSz="914196"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5" name="Text Placeholder 4"/>
          <p:cNvSpPr>
            <a:spLocks noGrp="1"/>
          </p:cNvSpPr>
          <p:nvPr>
            <p:ph type="body" sz="quarter" idx="12" hasCustomPrompt="1"/>
          </p:nvPr>
        </p:nvSpPr>
        <p:spPr>
          <a:xfrm>
            <a:off x="1191184" y="3877272"/>
            <a:ext cx="5804400" cy="1794661"/>
          </a:xfrm>
          <a:prstGeom prst="rect">
            <a:avLst/>
          </a:prstGeom>
          <a:noFill/>
        </p:spPr>
        <p:txBody>
          <a:bodyPr lIns="0" tIns="107577" rIns="0" bIns="107577">
            <a:noAutofit/>
          </a:bodyPr>
          <a:lstStyle>
            <a:lvl1pPr marL="0" indent="0">
              <a:spcBef>
                <a:spcPts val="0"/>
              </a:spcBef>
              <a:buNone/>
              <a:defRPr sz="2800" spc="0" baseline="0">
                <a:solidFill>
                  <a:schemeClr val="accent3"/>
                </a:solidFill>
                <a:latin typeface="+mj-lt"/>
              </a:defRPr>
            </a:lvl1pPr>
          </a:lstStyle>
          <a:p>
            <a:pPr lvl="0"/>
            <a:r>
              <a:rPr lang="en-US" dirty="0"/>
              <a:t>Speaker Name</a:t>
            </a:r>
          </a:p>
        </p:txBody>
      </p:sp>
      <p:sp>
        <p:nvSpPr>
          <p:cNvPr id="9" name="Title 1"/>
          <p:cNvSpPr>
            <a:spLocks noGrp="1"/>
          </p:cNvSpPr>
          <p:nvPr>
            <p:ph type="title" hasCustomPrompt="1"/>
          </p:nvPr>
        </p:nvSpPr>
        <p:spPr>
          <a:xfrm>
            <a:off x="1191184" y="1187621"/>
            <a:ext cx="5804400" cy="2689656"/>
          </a:xfrm>
          <a:noFill/>
        </p:spPr>
        <p:txBody>
          <a:bodyPr lIns="0" tIns="89648" rIns="0" bIns="89648" anchor="b" anchorCtr="0"/>
          <a:lstStyle>
            <a:lvl1pPr algn="l" defTabSz="685754" rtl="0" eaLnBrk="1" latinLnBrk="0" hangingPunct="1">
              <a:lnSpc>
                <a:spcPct val="90000"/>
              </a:lnSpc>
              <a:spcBef>
                <a:spcPct val="0"/>
              </a:spcBef>
              <a:buNone/>
              <a:defRPr lang="en-US" sz="4800" b="0" kern="1200" cap="none" spc="0" baseline="0" dirty="0">
                <a:ln w="3175">
                  <a:noFill/>
                </a:ln>
                <a:solidFill>
                  <a:schemeClr val="accent2"/>
                </a:solidFill>
                <a:effectLst/>
                <a:latin typeface="+mj-lt"/>
                <a:ea typeface="+mn-ea"/>
                <a:cs typeface="Arial" panose="020B0604020202020204" pitchFamily="34" charset="0"/>
              </a:defRPr>
            </a:lvl1pPr>
          </a:lstStyle>
          <a:p>
            <a:r>
              <a:rPr lang="en-US" dirty="0"/>
              <a:t>Presentation title</a:t>
            </a:r>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15665" y="5905513"/>
            <a:ext cx="2152083" cy="507305"/>
          </a:xfrm>
          <a:prstGeom prst="rect">
            <a:avLst/>
          </a:prstGeom>
        </p:spPr>
      </p:pic>
      <p:sp>
        <p:nvSpPr>
          <p:cNvPr id="2" name="Slide Number Placeholder 1"/>
          <p:cNvSpPr>
            <a:spLocks noGrp="1"/>
          </p:cNvSpPr>
          <p:nvPr>
            <p:ph type="sldNum" sz="quarter" idx="13"/>
          </p:nvPr>
        </p:nvSpPr>
        <p:spPr/>
        <p:txBody>
          <a:bodyPr/>
          <a:lstStyle>
            <a:lvl1pPr>
              <a:defRPr>
                <a:solidFill>
                  <a:schemeClr val="bg1"/>
                </a:solidFill>
              </a:defRPr>
            </a:lvl1pPr>
          </a:lstStyle>
          <a:p>
            <a:pPr algn="r"/>
            <a:fld id="{F18F5FCC-583C-47C6-9953-2F6AD74D46AE}" type="slidenum">
              <a:rPr smtClean="0">
                <a:solidFill>
                  <a:srgbClr val="FFFFFF"/>
                </a:solidFill>
              </a:rPr>
              <a:pPr algn="r"/>
              <a:t>‹#›</a:t>
            </a:fld>
            <a:endParaRPr dirty="0">
              <a:solidFill>
                <a:srgbClr val="FFFFFF"/>
              </a:solidFill>
            </a:endParaRPr>
          </a:p>
        </p:txBody>
      </p:sp>
    </p:spTree>
    <p:extLst>
      <p:ext uri="{BB962C8B-B14F-4D97-AF65-F5344CB8AC3E}">
        <p14:creationId xmlns:p14="http://schemas.microsoft.com/office/powerpoint/2010/main" val="181517170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userDrawn="1">
  <p:cSld name="Title or section divider - accent 3b">
    <p:spTree>
      <p:nvGrpSpPr>
        <p:cNvPr id="1" name=""/>
        <p:cNvGrpSpPr/>
        <p:nvPr/>
      </p:nvGrpSpPr>
      <p:grpSpPr>
        <a:xfrm>
          <a:off x="0" y="0"/>
          <a:ext cx="0" cy="0"/>
          <a:chOff x="0" y="0"/>
          <a:chExt cx="0" cy="0"/>
        </a:xfrm>
      </p:grpSpPr>
      <p:sp>
        <p:nvSpPr>
          <p:cNvPr id="13" name="Rectangle 12"/>
          <p:cNvSpPr/>
          <p:nvPr userDrawn="1"/>
        </p:nvSpPr>
        <p:spPr bwMode="auto">
          <a:xfrm>
            <a:off x="5994400" y="6412818"/>
            <a:ext cx="5689600" cy="29278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1" name="Rectangle 10"/>
          <p:cNvSpPr/>
          <p:nvPr userDrawn="1"/>
        </p:nvSpPr>
        <p:spPr bwMode="auto">
          <a:xfrm>
            <a:off x="7531025" y="-1"/>
            <a:ext cx="4660976" cy="6858001"/>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96" tIns="143436" rIns="179296" bIns="143436" numCol="1" spcCol="0" rtlCol="0" fromWordArt="0" anchor="t" anchorCtr="0" forceAA="0" compatLnSpc="1">
            <a:prstTxWarp prst="textNoShape">
              <a:avLst/>
            </a:prstTxWarp>
            <a:noAutofit/>
          </a:bodyPr>
          <a:lstStyle/>
          <a:p>
            <a:pPr algn="ctr" defTabSz="914196"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5" name="Text Placeholder 4"/>
          <p:cNvSpPr>
            <a:spLocks noGrp="1"/>
          </p:cNvSpPr>
          <p:nvPr>
            <p:ph type="body" sz="quarter" idx="12" hasCustomPrompt="1"/>
          </p:nvPr>
        </p:nvSpPr>
        <p:spPr>
          <a:xfrm>
            <a:off x="1191184" y="3877272"/>
            <a:ext cx="5804400" cy="1794661"/>
          </a:xfrm>
          <a:prstGeom prst="rect">
            <a:avLst/>
          </a:prstGeom>
          <a:noFill/>
        </p:spPr>
        <p:txBody>
          <a:bodyPr lIns="0" tIns="107577" rIns="0" bIns="107577">
            <a:noAutofit/>
          </a:bodyPr>
          <a:lstStyle>
            <a:lvl1pPr marL="0" indent="0">
              <a:spcBef>
                <a:spcPts val="0"/>
              </a:spcBef>
              <a:buNone/>
              <a:defRPr sz="2800" spc="0" baseline="0">
                <a:solidFill>
                  <a:schemeClr val="accent3"/>
                </a:solidFill>
                <a:latin typeface="+mj-lt"/>
              </a:defRPr>
            </a:lvl1pPr>
          </a:lstStyle>
          <a:p>
            <a:pPr lvl="0"/>
            <a:r>
              <a:rPr lang="en-US" dirty="0"/>
              <a:t>Speaker Name</a:t>
            </a:r>
          </a:p>
        </p:txBody>
      </p:sp>
      <p:sp>
        <p:nvSpPr>
          <p:cNvPr id="9" name="Title 1"/>
          <p:cNvSpPr>
            <a:spLocks noGrp="1"/>
          </p:cNvSpPr>
          <p:nvPr>
            <p:ph type="title" hasCustomPrompt="1"/>
          </p:nvPr>
        </p:nvSpPr>
        <p:spPr>
          <a:xfrm>
            <a:off x="1191184" y="1187621"/>
            <a:ext cx="5804400" cy="2689656"/>
          </a:xfrm>
          <a:noFill/>
        </p:spPr>
        <p:txBody>
          <a:bodyPr lIns="0" tIns="89648" rIns="0" bIns="89648" anchor="b" anchorCtr="0"/>
          <a:lstStyle>
            <a:lvl1pPr algn="l" defTabSz="685754" rtl="0" eaLnBrk="1" latinLnBrk="0" hangingPunct="1">
              <a:lnSpc>
                <a:spcPct val="90000"/>
              </a:lnSpc>
              <a:spcBef>
                <a:spcPct val="0"/>
              </a:spcBef>
              <a:buNone/>
              <a:defRPr lang="en-US" sz="4800" b="0" kern="1200" cap="none" spc="0" baseline="0" dirty="0">
                <a:ln w="3175">
                  <a:noFill/>
                </a:ln>
                <a:solidFill>
                  <a:schemeClr val="accent4"/>
                </a:solidFill>
                <a:effectLst/>
                <a:latin typeface="+mj-lt"/>
                <a:ea typeface="+mn-ea"/>
                <a:cs typeface="Arial" panose="020B0604020202020204" pitchFamily="34" charset="0"/>
              </a:defRPr>
            </a:lvl1pPr>
          </a:lstStyle>
          <a:p>
            <a:r>
              <a:rPr lang="en-US" dirty="0"/>
              <a:t>Presentation title</a:t>
            </a:r>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15665" y="5905513"/>
            <a:ext cx="2152083" cy="507305"/>
          </a:xfrm>
          <a:prstGeom prst="rect">
            <a:avLst/>
          </a:prstGeom>
        </p:spPr>
      </p:pic>
      <p:sp>
        <p:nvSpPr>
          <p:cNvPr id="2" name="Slide Number Placeholder 1"/>
          <p:cNvSpPr>
            <a:spLocks noGrp="1"/>
          </p:cNvSpPr>
          <p:nvPr>
            <p:ph type="sldNum" sz="quarter" idx="13"/>
          </p:nvPr>
        </p:nvSpPr>
        <p:spPr/>
        <p:txBody>
          <a:bodyPr/>
          <a:lstStyle>
            <a:lvl1pPr>
              <a:defRPr>
                <a:solidFill>
                  <a:schemeClr val="bg1"/>
                </a:solidFill>
              </a:defRPr>
            </a:lvl1pPr>
          </a:lstStyle>
          <a:p>
            <a:pPr algn="r"/>
            <a:fld id="{F18F5FCC-583C-47C6-9953-2F6AD74D46AE}" type="slidenum">
              <a:rPr smtClean="0">
                <a:solidFill>
                  <a:srgbClr val="FFFFFF"/>
                </a:solidFill>
              </a:rPr>
              <a:pPr algn="r"/>
              <a:t>‹#›</a:t>
            </a:fld>
            <a:endParaRPr dirty="0">
              <a:solidFill>
                <a:srgbClr val="FFFFFF"/>
              </a:solidFill>
            </a:endParaRPr>
          </a:p>
        </p:txBody>
      </p:sp>
    </p:spTree>
    <p:extLst>
      <p:ext uri="{BB962C8B-B14F-4D97-AF65-F5344CB8AC3E}">
        <p14:creationId xmlns:p14="http://schemas.microsoft.com/office/powerpoint/2010/main" val="420644573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userDrawn="1">
  <p:cSld name="Title or section divider - accent 4B">
    <p:spTree>
      <p:nvGrpSpPr>
        <p:cNvPr id="1" name=""/>
        <p:cNvGrpSpPr/>
        <p:nvPr/>
      </p:nvGrpSpPr>
      <p:grpSpPr>
        <a:xfrm>
          <a:off x="0" y="0"/>
          <a:ext cx="0" cy="0"/>
          <a:chOff x="0" y="0"/>
          <a:chExt cx="0" cy="0"/>
        </a:xfrm>
      </p:grpSpPr>
      <p:sp>
        <p:nvSpPr>
          <p:cNvPr id="13" name="Rectangle 12"/>
          <p:cNvSpPr/>
          <p:nvPr userDrawn="1"/>
        </p:nvSpPr>
        <p:spPr bwMode="auto">
          <a:xfrm>
            <a:off x="5994400" y="6412818"/>
            <a:ext cx="5689600" cy="29278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1" name="Rectangle 10"/>
          <p:cNvSpPr/>
          <p:nvPr userDrawn="1"/>
        </p:nvSpPr>
        <p:spPr bwMode="auto">
          <a:xfrm>
            <a:off x="7531025" y="-1"/>
            <a:ext cx="4660976" cy="6858001"/>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96" tIns="143436" rIns="179296" bIns="143436" numCol="1" spcCol="0" rtlCol="0" fromWordArt="0" anchor="t" anchorCtr="0" forceAA="0" compatLnSpc="1">
            <a:prstTxWarp prst="textNoShape">
              <a:avLst/>
            </a:prstTxWarp>
            <a:noAutofit/>
          </a:bodyPr>
          <a:lstStyle/>
          <a:p>
            <a:pPr algn="ctr" defTabSz="914196"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5" name="Text Placeholder 4"/>
          <p:cNvSpPr>
            <a:spLocks noGrp="1"/>
          </p:cNvSpPr>
          <p:nvPr>
            <p:ph type="body" sz="quarter" idx="12" hasCustomPrompt="1"/>
          </p:nvPr>
        </p:nvSpPr>
        <p:spPr>
          <a:xfrm>
            <a:off x="1191185" y="3877272"/>
            <a:ext cx="5775673" cy="1794661"/>
          </a:xfrm>
          <a:prstGeom prst="rect">
            <a:avLst/>
          </a:prstGeom>
          <a:noFill/>
        </p:spPr>
        <p:txBody>
          <a:bodyPr lIns="0" tIns="107577" rIns="0" bIns="107577">
            <a:noAutofit/>
          </a:bodyPr>
          <a:lstStyle>
            <a:lvl1pPr marL="0" indent="0">
              <a:spcBef>
                <a:spcPts val="0"/>
              </a:spcBef>
              <a:buNone/>
              <a:defRPr sz="2800" spc="0" baseline="0">
                <a:solidFill>
                  <a:schemeClr val="accent3"/>
                </a:solidFill>
                <a:latin typeface="+mj-lt"/>
              </a:defRPr>
            </a:lvl1pPr>
          </a:lstStyle>
          <a:p>
            <a:pPr lvl="0"/>
            <a:r>
              <a:rPr lang="en-US" dirty="0"/>
              <a:t>Speaker Name</a:t>
            </a:r>
          </a:p>
        </p:txBody>
      </p:sp>
      <p:sp>
        <p:nvSpPr>
          <p:cNvPr id="9" name="Title 1"/>
          <p:cNvSpPr>
            <a:spLocks noGrp="1"/>
          </p:cNvSpPr>
          <p:nvPr>
            <p:ph type="title" hasCustomPrompt="1"/>
          </p:nvPr>
        </p:nvSpPr>
        <p:spPr>
          <a:xfrm>
            <a:off x="1191185" y="1187621"/>
            <a:ext cx="5775673" cy="2689656"/>
          </a:xfrm>
          <a:noFill/>
        </p:spPr>
        <p:txBody>
          <a:bodyPr lIns="0" tIns="89648" rIns="0" bIns="89648" anchor="b" anchorCtr="0"/>
          <a:lstStyle>
            <a:lvl1pPr algn="l" defTabSz="685754" rtl="0" eaLnBrk="1" latinLnBrk="0" hangingPunct="1">
              <a:lnSpc>
                <a:spcPct val="90000"/>
              </a:lnSpc>
              <a:spcBef>
                <a:spcPct val="0"/>
              </a:spcBef>
              <a:buNone/>
              <a:defRPr lang="en-US" sz="4800" b="0" kern="1200" cap="none" spc="0" baseline="0" dirty="0">
                <a:ln w="3175">
                  <a:noFill/>
                </a:ln>
                <a:solidFill>
                  <a:schemeClr val="accent5"/>
                </a:solidFill>
                <a:effectLst/>
                <a:latin typeface="+mj-lt"/>
                <a:ea typeface="+mn-ea"/>
                <a:cs typeface="Arial" panose="020B0604020202020204" pitchFamily="34" charset="0"/>
              </a:defRPr>
            </a:lvl1pPr>
          </a:lstStyle>
          <a:p>
            <a:r>
              <a:rPr lang="en-US" dirty="0"/>
              <a:t>Presentation title</a:t>
            </a:r>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15665" y="5905513"/>
            <a:ext cx="2152083" cy="507305"/>
          </a:xfrm>
          <a:prstGeom prst="rect">
            <a:avLst/>
          </a:prstGeom>
        </p:spPr>
      </p:pic>
      <p:sp>
        <p:nvSpPr>
          <p:cNvPr id="2" name="Slide Number Placeholder 1"/>
          <p:cNvSpPr>
            <a:spLocks noGrp="1"/>
          </p:cNvSpPr>
          <p:nvPr>
            <p:ph type="sldNum" sz="quarter" idx="13"/>
          </p:nvPr>
        </p:nvSpPr>
        <p:spPr/>
        <p:txBody>
          <a:bodyPr/>
          <a:lstStyle>
            <a:lvl1pPr>
              <a:defRPr>
                <a:solidFill>
                  <a:schemeClr val="bg1"/>
                </a:solidFill>
              </a:defRPr>
            </a:lvl1pPr>
          </a:lstStyle>
          <a:p>
            <a:pPr algn="r"/>
            <a:fld id="{F18F5FCC-583C-47C6-9953-2F6AD74D46AE}" type="slidenum">
              <a:rPr smtClean="0">
                <a:solidFill>
                  <a:srgbClr val="FFFFFF"/>
                </a:solidFill>
              </a:rPr>
              <a:pPr algn="r"/>
              <a:t>‹#›</a:t>
            </a:fld>
            <a:endParaRPr dirty="0">
              <a:solidFill>
                <a:srgbClr val="FFFFFF"/>
              </a:solidFill>
            </a:endParaRPr>
          </a:p>
        </p:txBody>
      </p:sp>
    </p:spTree>
    <p:extLst>
      <p:ext uri="{BB962C8B-B14F-4D97-AF65-F5344CB8AC3E}">
        <p14:creationId xmlns:p14="http://schemas.microsoft.com/office/powerpoint/2010/main" val="392575040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userDrawn="1">
  <p:cSld name="Section title layout - photo">
    <p:bg>
      <p:bgPr>
        <a:solidFill>
          <a:schemeClr val="bg1"/>
        </a:solidFill>
        <a:effectLst/>
      </p:bgPr>
    </p:bg>
    <p:spTree>
      <p:nvGrpSpPr>
        <p:cNvPr id="1" name=""/>
        <p:cNvGrpSpPr/>
        <p:nvPr/>
      </p:nvGrpSpPr>
      <p:grpSpPr>
        <a:xfrm>
          <a:off x="0" y="0"/>
          <a:ext cx="0" cy="0"/>
          <a:chOff x="0" y="0"/>
          <a:chExt cx="0" cy="0"/>
        </a:xfrm>
      </p:grpSpPr>
      <p:sp>
        <p:nvSpPr>
          <p:cNvPr id="11" name="Rectangle 10"/>
          <p:cNvSpPr/>
          <p:nvPr userDrawn="1"/>
        </p:nvSpPr>
        <p:spPr bwMode="auto">
          <a:xfrm>
            <a:off x="5994400" y="6412818"/>
            <a:ext cx="5689600" cy="29278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4" name="Picture Placeholder 3"/>
          <p:cNvSpPr>
            <a:spLocks noGrp="1"/>
          </p:cNvSpPr>
          <p:nvPr>
            <p:ph type="pic" sz="quarter" idx="10"/>
          </p:nvPr>
        </p:nvSpPr>
        <p:spPr>
          <a:xfrm>
            <a:off x="6097037" y="0"/>
            <a:ext cx="6094963" cy="6858000"/>
          </a:xfrm>
          <a:blipFill dpi="0" rotWithShape="1">
            <a:blip r:embed="rId2">
              <a:extLst>
                <a:ext uri="{28A0092B-C50C-407E-A947-70E740481C1C}">
                  <a14:useLocalDpi xmlns:a14="http://schemas.microsoft.com/office/drawing/2010/main" val="0"/>
                </a:ext>
              </a:extLst>
            </a:blip>
            <a:srcRect/>
            <a:stretch>
              <a:fillRect l="-14922" r="-13018"/>
            </a:stretch>
          </a:blipFill>
        </p:spPr>
        <p:txBody>
          <a:bodyPr lIns="179296" tIns="143436" rIns="179296" bIns="143436" anchor="t">
            <a:noAutofit/>
          </a:bodyPr>
          <a:lstStyle>
            <a:lvl1pPr marL="0" indent="0" algn="l">
              <a:lnSpc>
                <a:spcPct val="150000"/>
              </a:lnSpc>
              <a:spcBef>
                <a:spcPts val="0"/>
              </a:spcBef>
              <a:buNone/>
              <a:defRPr sz="2000" baseline="0">
                <a:solidFill>
                  <a:srgbClr val="FFFFFF"/>
                </a:solidFill>
              </a:defRPr>
            </a:lvl1pPr>
          </a:lstStyle>
          <a:p>
            <a:r>
              <a:rPr lang="en-US" dirty="0" smtClean="0"/>
              <a:t>Click icon to add picture</a:t>
            </a:r>
            <a:endParaRPr lang="en-US" dirty="0"/>
          </a:p>
        </p:txBody>
      </p:sp>
      <p:sp>
        <p:nvSpPr>
          <p:cNvPr id="6" name="Text Placeholder 4"/>
          <p:cNvSpPr>
            <a:spLocks noGrp="1"/>
          </p:cNvSpPr>
          <p:nvPr>
            <p:ph type="body" sz="quarter" idx="12" hasCustomPrompt="1"/>
          </p:nvPr>
        </p:nvSpPr>
        <p:spPr>
          <a:xfrm>
            <a:off x="1133125" y="3877272"/>
            <a:ext cx="4193616" cy="1794661"/>
          </a:xfrm>
          <a:noFill/>
        </p:spPr>
        <p:txBody>
          <a:bodyPr lIns="0" tIns="107577" rIns="0" bIns="107577">
            <a:noAutofit/>
          </a:bodyPr>
          <a:lstStyle>
            <a:lvl1pPr marL="0" indent="0">
              <a:spcBef>
                <a:spcPts val="0"/>
              </a:spcBef>
              <a:buNone/>
              <a:defRPr sz="2800" spc="0" baseline="0">
                <a:solidFill>
                  <a:schemeClr val="accent3"/>
                </a:solidFill>
                <a:latin typeface="+mj-lt"/>
              </a:defRPr>
            </a:lvl1pPr>
          </a:lstStyle>
          <a:p>
            <a:pPr lvl="0"/>
            <a:r>
              <a:rPr lang="en-US" dirty="0" smtClean="0"/>
              <a:t>Subheading if needed</a:t>
            </a:r>
            <a:endParaRPr lang="en-US" dirty="0"/>
          </a:p>
        </p:txBody>
      </p:sp>
      <p:sp>
        <p:nvSpPr>
          <p:cNvPr id="7" name="Title 1"/>
          <p:cNvSpPr>
            <a:spLocks noGrp="1"/>
          </p:cNvSpPr>
          <p:nvPr>
            <p:ph type="title" hasCustomPrompt="1"/>
          </p:nvPr>
        </p:nvSpPr>
        <p:spPr>
          <a:xfrm>
            <a:off x="1133125" y="1187621"/>
            <a:ext cx="4193616" cy="2689656"/>
          </a:xfrm>
          <a:noFill/>
        </p:spPr>
        <p:txBody>
          <a:bodyPr lIns="0" tIns="89648" rIns="0" bIns="89648" anchor="b" anchorCtr="0"/>
          <a:lstStyle>
            <a:lvl1pPr>
              <a:lnSpc>
                <a:spcPct val="90000"/>
              </a:lnSpc>
              <a:defRPr sz="4800" spc="-74" baseline="0">
                <a:solidFill>
                  <a:schemeClr val="accent1"/>
                </a:solidFill>
              </a:defRPr>
            </a:lvl1pPr>
          </a:lstStyle>
          <a:p>
            <a:r>
              <a:rPr lang="en-US" dirty="0" smtClean="0"/>
              <a:t>Section title</a:t>
            </a:r>
            <a:endParaRPr lang="en-US" dirty="0"/>
          </a:p>
        </p:txBody>
      </p:sp>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15665" y="5905513"/>
            <a:ext cx="2152083" cy="507305"/>
          </a:xfrm>
          <a:prstGeom prst="rect">
            <a:avLst/>
          </a:prstGeom>
        </p:spPr>
      </p:pic>
      <p:sp>
        <p:nvSpPr>
          <p:cNvPr id="2" name="Slide Number Placeholder 1"/>
          <p:cNvSpPr>
            <a:spLocks noGrp="1"/>
          </p:cNvSpPr>
          <p:nvPr>
            <p:ph type="sldNum" sz="quarter" idx="13"/>
          </p:nvPr>
        </p:nvSpPr>
        <p:spPr/>
        <p:txBody>
          <a:bodyPr/>
          <a:lstStyle>
            <a:lvl1pPr>
              <a:defRPr>
                <a:solidFill>
                  <a:schemeClr val="bg1"/>
                </a:solidFill>
              </a:defRPr>
            </a:lvl1pPr>
          </a:lstStyle>
          <a:p>
            <a:pPr algn="r"/>
            <a:fld id="{F18F5FCC-583C-47C6-9953-2F6AD74D46AE}" type="slidenum">
              <a:rPr smtClean="0">
                <a:solidFill>
                  <a:srgbClr val="FFFFFF"/>
                </a:solidFill>
              </a:rPr>
              <a:pPr algn="r"/>
              <a:t>‹#›</a:t>
            </a:fld>
            <a:endParaRPr dirty="0">
              <a:solidFill>
                <a:srgbClr val="FFFFFF"/>
              </a:solidFill>
            </a:endParaRPr>
          </a:p>
        </p:txBody>
      </p:sp>
    </p:spTree>
    <p:extLst>
      <p:ext uri="{BB962C8B-B14F-4D97-AF65-F5344CB8AC3E}">
        <p14:creationId xmlns:p14="http://schemas.microsoft.com/office/powerpoint/2010/main" val="30910908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extLst mod="1">
    <p:ext uri="{DCECCB84-F9BA-43D5-87BE-67443E8EF086}">
      <p15:sldGuideLst xmlns:p15="http://schemas.microsoft.com/office/powerpoint/2012/main" xmlns="">
        <p15:guide id="1" pos="2937">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userDrawn="1">
  <p:cSld name="Section title whit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123279" y="2931081"/>
            <a:ext cx="10687723" cy="1088988"/>
          </a:xfrm>
          <a:noFill/>
        </p:spPr>
        <p:txBody>
          <a:bodyPr wrap="square" tIns="89648" bIns="89648" anchor="t" anchorCtr="0">
            <a:spAutoFit/>
          </a:bodyPr>
          <a:lstStyle>
            <a:lvl1pPr>
              <a:defRPr sz="5800" spc="-74" baseline="0">
                <a:gradFill>
                  <a:gsLst>
                    <a:gs pos="92035">
                      <a:schemeClr val="tx2"/>
                    </a:gs>
                    <a:gs pos="44000">
                      <a:schemeClr val="tx2"/>
                    </a:gs>
                  </a:gsLst>
                  <a:lin ang="5400000" scaled="0"/>
                </a:gradFill>
              </a:defRPr>
            </a:lvl1pPr>
          </a:lstStyle>
          <a:p>
            <a:r>
              <a:rPr lang="en-US" dirty="0"/>
              <a:t>Section title</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15665" y="5905513"/>
            <a:ext cx="2152083" cy="507305"/>
          </a:xfrm>
          <a:prstGeom prst="rect">
            <a:avLst/>
          </a:prstGeom>
        </p:spPr>
      </p:pic>
      <p:sp>
        <p:nvSpPr>
          <p:cNvPr id="5" name="Slide Number Placeholder 4"/>
          <p:cNvSpPr>
            <a:spLocks noGrp="1"/>
          </p:cNvSpPr>
          <p:nvPr>
            <p:ph type="sldNum" sz="quarter" idx="10"/>
          </p:nvPr>
        </p:nvSpPr>
        <p:spPr/>
        <p:txBody>
          <a:bodyPr/>
          <a:lstStyle/>
          <a:p>
            <a:pPr algn="r"/>
            <a:fld id="{F18F5FCC-583C-47C6-9953-2F6AD74D46AE}" type="slidenum">
              <a:rPr>
                <a:solidFill>
                  <a:srgbClr val="55565A"/>
                </a:solidFill>
              </a:rPr>
              <a:pPr algn="r"/>
              <a:t>‹#›</a:t>
            </a:fld>
            <a:endParaRPr dirty="0">
              <a:solidFill>
                <a:srgbClr val="55565A"/>
              </a:solidFill>
            </a:endParaRPr>
          </a:p>
        </p:txBody>
      </p:sp>
    </p:spTree>
    <p:extLst>
      <p:ext uri="{BB962C8B-B14F-4D97-AF65-F5344CB8AC3E}">
        <p14:creationId xmlns:p14="http://schemas.microsoft.com/office/powerpoint/2010/main" val="6272753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userDrawn="1">
  <p:cSld name="Closing logo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306886" y="2438400"/>
            <a:ext cx="5580335" cy="1315438"/>
          </a:xfrm>
          <a:prstGeom prst="rect">
            <a:avLst/>
          </a:prstGeom>
        </p:spPr>
      </p:pic>
      <p:sp>
        <p:nvSpPr>
          <p:cNvPr id="2" name="Slide Number Placeholder 1"/>
          <p:cNvSpPr>
            <a:spLocks noGrp="1"/>
          </p:cNvSpPr>
          <p:nvPr>
            <p:ph type="sldNum" sz="quarter" idx="10"/>
          </p:nvPr>
        </p:nvSpPr>
        <p:spPr/>
        <p:txBody>
          <a:bodyPr/>
          <a:lstStyle/>
          <a:p>
            <a:pPr algn="r"/>
            <a:fld id="{F18F5FCC-583C-47C6-9953-2F6AD74D46AE}" type="slidenum">
              <a:rPr>
                <a:solidFill>
                  <a:srgbClr val="55565A"/>
                </a:solidFill>
              </a:rPr>
              <a:pPr algn="r"/>
              <a:t>‹#›</a:t>
            </a:fld>
            <a:endParaRPr dirty="0">
              <a:solidFill>
                <a:srgbClr val="55565A"/>
              </a:solidFill>
            </a:endParaRPr>
          </a:p>
        </p:txBody>
      </p:sp>
    </p:spTree>
    <p:extLst>
      <p:ext uri="{BB962C8B-B14F-4D97-AF65-F5344CB8AC3E}">
        <p14:creationId xmlns:p14="http://schemas.microsoft.com/office/powerpoint/2010/main" val="23978035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Thank you slide">
    <p:spTree>
      <p:nvGrpSpPr>
        <p:cNvPr id="1" name=""/>
        <p:cNvGrpSpPr/>
        <p:nvPr/>
      </p:nvGrpSpPr>
      <p:grpSpPr>
        <a:xfrm>
          <a:off x="0" y="0"/>
          <a:ext cx="0" cy="0"/>
          <a:chOff x="0" y="0"/>
          <a:chExt cx="0" cy="0"/>
        </a:xfrm>
      </p:grpSpPr>
      <p:sp>
        <p:nvSpPr>
          <p:cNvPr id="13" name="Rectangle 12"/>
          <p:cNvSpPr/>
          <p:nvPr userDrawn="1"/>
        </p:nvSpPr>
        <p:spPr bwMode="auto">
          <a:xfrm>
            <a:off x="5994400" y="6412818"/>
            <a:ext cx="5689600" cy="29278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1" name="Rectangle 10"/>
          <p:cNvSpPr/>
          <p:nvPr userDrawn="1"/>
        </p:nvSpPr>
        <p:spPr bwMode="auto">
          <a:xfrm>
            <a:off x="7531025" y="-1"/>
            <a:ext cx="4660976" cy="685800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96" tIns="143436" rIns="179296" bIns="143436" numCol="1" spcCol="0" rtlCol="0" fromWordArt="0" anchor="t" anchorCtr="0" forceAA="0" compatLnSpc="1">
            <a:prstTxWarp prst="textNoShape">
              <a:avLst/>
            </a:prstTxWarp>
            <a:noAutofit/>
          </a:bodyPr>
          <a:lstStyle/>
          <a:p>
            <a:pPr algn="ctr" defTabSz="914196"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5" name="Text Placeholder 4"/>
          <p:cNvSpPr>
            <a:spLocks noGrp="1"/>
          </p:cNvSpPr>
          <p:nvPr>
            <p:ph type="body" sz="quarter" idx="12" hasCustomPrompt="1"/>
          </p:nvPr>
        </p:nvSpPr>
        <p:spPr>
          <a:xfrm>
            <a:off x="1191184" y="4343400"/>
            <a:ext cx="5819216" cy="457200"/>
          </a:xfrm>
          <a:prstGeom prst="rect">
            <a:avLst/>
          </a:prstGeom>
          <a:noFill/>
        </p:spPr>
        <p:txBody>
          <a:bodyPr lIns="0" tIns="107577" rIns="0" bIns="107577">
            <a:noAutofit/>
          </a:bodyPr>
          <a:lstStyle>
            <a:lvl1pPr marL="0" indent="0">
              <a:spcBef>
                <a:spcPts val="0"/>
              </a:spcBef>
              <a:buNone/>
              <a:defRPr sz="2000" spc="0" baseline="0">
                <a:solidFill>
                  <a:schemeClr val="tx1"/>
                </a:solidFill>
                <a:latin typeface="+mj-lt"/>
              </a:defRPr>
            </a:lvl1pPr>
          </a:lstStyle>
          <a:p>
            <a:pPr lvl="0"/>
            <a:r>
              <a:rPr lang="en-US" dirty="0" smtClean="0"/>
              <a:t>Contact information:</a:t>
            </a:r>
          </a:p>
        </p:txBody>
      </p:sp>
      <p:sp>
        <p:nvSpPr>
          <p:cNvPr id="9" name="Title 1"/>
          <p:cNvSpPr>
            <a:spLocks noGrp="1"/>
          </p:cNvSpPr>
          <p:nvPr>
            <p:ph type="title" hasCustomPrompt="1"/>
          </p:nvPr>
        </p:nvSpPr>
        <p:spPr>
          <a:xfrm>
            <a:off x="1191184" y="1187621"/>
            <a:ext cx="5819216" cy="2689656"/>
          </a:xfrm>
          <a:noFill/>
        </p:spPr>
        <p:txBody>
          <a:bodyPr lIns="0" tIns="89648" rIns="0" bIns="89648" anchor="b" anchorCtr="0"/>
          <a:lstStyle>
            <a:lvl1pPr>
              <a:lnSpc>
                <a:spcPct val="90000"/>
              </a:lnSpc>
              <a:defRPr sz="4800" spc="0" baseline="0">
                <a:gradFill>
                  <a:gsLst>
                    <a:gs pos="72566">
                      <a:schemeClr val="tx2"/>
                    </a:gs>
                    <a:gs pos="35000">
                      <a:schemeClr val="tx2"/>
                    </a:gs>
                  </a:gsLst>
                  <a:lin ang="5400000" scaled="0"/>
                </a:gradFill>
              </a:defRPr>
            </a:lvl1pPr>
          </a:lstStyle>
          <a:p>
            <a:r>
              <a:rPr lang="en-US" dirty="0" smtClean="0"/>
              <a:t>Thank you</a:t>
            </a:r>
            <a:endParaRPr lang="en-US" dirty="0"/>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15665" y="5905513"/>
            <a:ext cx="2152083" cy="507305"/>
          </a:xfrm>
          <a:prstGeom prst="rect">
            <a:avLst/>
          </a:prstGeom>
        </p:spPr>
      </p:pic>
      <p:sp>
        <p:nvSpPr>
          <p:cNvPr id="2" name="Slide Number Placeholder 1"/>
          <p:cNvSpPr>
            <a:spLocks noGrp="1"/>
          </p:cNvSpPr>
          <p:nvPr>
            <p:ph type="sldNum" sz="quarter" idx="13"/>
          </p:nvPr>
        </p:nvSpPr>
        <p:spPr/>
        <p:txBody>
          <a:bodyPr/>
          <a:lstStyle>
            <a:lvl1pPr>
              <a:defRPr>
                <a:solidFill>
                  <a:schemeClr val="bg1"/>
                </a:solidFill>
              </a:defRPr>
            </a:lvl1pPr>
          </a:lstStyle>
          <a:p>
            <a:pPr algn="r"/>
            <a:fld id="{F18F5FCC-583C-47C6-9953-2F6AD74D46AE}" type="slidenum">
              <a:rPr smtClean="0">
                <a:solidFill>
                  <a:srgbClr val="FFFFFF"/>
                </a:solidFill>
              </a:rPr>
              <a:pPr algn="r"/>
              <a:t>‹#›</a:t>
            </a:fld>
            <a:endParaRPr dirty="0">
              <a:solidFill>
                <a:srgbClr val="FFFFFF"/>
              </a:solidFill>
            </a:endParaRPr>
          </a:p>
        </p:txBody>
      </p:sp>
    </p:spTree>
    <p:extLst>
      <p:ext uri="{BB962C8B-B14F-4D97-AF65-F5344CB8AC3E}">
        <p14:creationId xmlns:p14="http://schemas.microsoft.com/office/powerpoint/2010/main" val="8080013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userDrawn="1">
  <p:cSld name="Developer code layou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609600" y="1335994"/>
            <a:ext cx="11201400" cy="3540805"/>
          </a:xfrm>
        </p:spPr>
        <p:txBody>
          <a:bodyPr/>
          <a:lstStyle>
            <a:lvl1pPr marL="0" indent="0">
              <a:buNone/>
              <a:defRPr sz="24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254786" indent="0">
              <a:buNone/>
              <a:defRPr sz="16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429804" indent="0">
              <a:buNone/>
              <a:defRPr sz="14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598869" indent="0">
              <a:buNone/>
              <a:defRPr sz="12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772695" indent="0">
              <a:buNone/>
              <a:defRPr sz="11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Slide Number Placeholder 6"/>
          <p:cNvSpPr>
            <a:spLocks noGrp="1"/>
          </p:cNvSpPr>
          <p:nvPr>
            <p:ph type="sldNum" sz="quarter" idx="11"/>
          </p:nvPr>
        </p:nvSpPr>
        <p:spPr/>
        <p:txBody>
          <a:bodyPr/>
          <a:lstStyle/>
          <a:p>
            <a:pPr algn="r"/>
            <a:fld id="{F18F5FCC-583C-47C6-9953-2F6AD74D46AE}" type="slidenum">
              <a:rPr>
                <a:solidFill>
                  <a:srgbClr val="55565A"/>
                </a:solidFill>
              </a:rPr>
              <a:pPr algn="r"/>
              <a:t>‹#›</a:t>
            </a:fld>
            <a:endParaRPr dirty="0">
              <a:solidFill>
                <a:srgbClr val="55565A"/>
              </a:solidFill>
            </a:endParaRPr>
          </a:p>
        </p:txBody>
      </p:sp>
      <p:sp>
        <p:nvSpPr>
          <p:cNvPr id="8" name="Title 7"/>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3845924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Notes slide Layout">
    <p:bg bwMode="black">
      <p:bgPr>
        <a:solidFill>
          <a:srgbClr val="000000"/>
        </a:solidFill>
        <a:effectLst/>
      </p:bgPr>
    </p:bg>
    <p:spTree>
      <p:nvGrpSpPr>
        <p:cNvPr id="1" name=""/>
        <p:cNvGrpSpPr/>
        <p:nvPr/>
      </p:nvGrpSpPr>
      <p:grpSpPr>
        <a:xfrm>
          <a:off x="0" y="0"/>
          <a:ext cx="0" cy="0"/>
          <a:chOff x="0" y="0"/>
          <a:chExt cx="0" cy="0"/>
        </a:xfrm>
      </p:grpSpPr>
      <p:sp>
        <p:nvSpPr>
          <p:cNvPr id="4" name="Text Placeholder 6"/>
          <p:cNvSpPr>
            <a:spLocks noGrp="1"/>
          </p:cNvSpPr>
          <p:nvPr>
            <p:ph type="body" sz="quarter" idx="11" hasCustomPrompt="1"/>
          </p:nvPr>
        </p:nvSpPr>
        <p:spPr>
          <a:xfrm>
            <a:off x="2" y="6238877"/>
            <a:ext cx="12192001" cy="619125"/>
          </a:xfrm>
          <a:prstGeom prst="rect">
            <a:avLst/>
          </a:prstGeom>
          <a:solidFill>
            <a:srgbClr val="FFFF99"/>
          </a:solidFill>
        </p:spPr>
        <p:txBody>
          <a:bodyPr wrap="square" lIns="152410" tIns="76206" rIns="152410" bIns="76206" anchor="b" anchorCtr="0">
            <a:noAutofit/>
          </a:bodyPr>
          <a:lstStyle>
            <a:lvl1pPr algn="r">
              <a:buFont typeface="Arial" pitchFamily="34" charset="0"/>
              <a:buNone/>
              <a:defRPr sz="3100" spc="-37" baseline="0">
                <a:gradFill>
                  <a:gsLst>
                    <a:gs pos="0">
                      <a:srgbClr val="000000"/>
                    </a:gs>
                    <a:gs pos="100000">
                      <a:srgbClr val="000000"/>
                    </a:gs>
                  </a:gsLst>
                  <a:lin ang="5400000" scaled="0"/>
                </a:gradFill>
                <a:effectLst/>
                <a:latin typeface="+mn-lt"/>
                <a:ea typeface="Segoe UI" pitchFamily="34" charset="0"/>
                <a:cs typeface="Arial" panose="020B0604020202020204" pitchFamily="34" charset="0"/>
              </a:defRPr>
            </a:lvl1pPr>
          </a:lstStyle>
          <a:p>
            <a:pPr lvl="0"/>
            <a:r>
              <a:rPr lang="en-US" dirty="0"/>
              <a:t>Next:</a:t>
            </a:r>
          </a:p>
        </p:txBody>
      </p:sp>
      <p:sp>
        <p:nvSpPr>
          <p:cNvPr id="7" name="Text Placeholder 6"/>
          <p:cNvSpPr>
            <a:spLocks noGrp="1"/>
          </p:cNvSpPr>
          <p:nvPr>
            <p:ph type="body" sz="quarter" idx="12"/>
          </p:nvPr>
        </p:nvSpPr>
        <p:spPr>
          <a:xfrm>
            <a:off x="609602" y="1354138"/>
            <a:ext cx="11432116" cy="436086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4542902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 Lifestyle 3">
    <p:spTree>
      <p:nvGrpSpPr>
        <p:cNvPr id="1" name=""/>
        <p:cNvGrpSpPr/>
        <p:nvPr/>
      </p:nvGrpSpPr>
      <p:grpSpPr>
        <a:xfrm>
          <a:off x="0" y="0"/>
          <a:ext cx="0" cy="0"/>
          <a:chOff x="0" y="0"/>
          <a:chExt cx="0" cy="0"/>
        </a:xfrm>
      </p:grpSpPr>
      <p:pic>
        <p:nvPicPr>
          <p:cNvPr id="7171" name="Picture 3" descr="C:\Users\cbarthol\Desktop\Charlotte Work\Tools\PPT\Empower\2019 PPT cover images\7-woman-sitting-phone-mobile-16x9.jpeg"/>
          <p:cNvPicPr>
            <a:picLocks noChangeAspect="1" noChangeArrowheads="1"/>
          </p:cNvPicPr>
          <p:nvPr userDrawn="1"/>
        </p:nvPicPr>
        <p:blipFill rotWithShape="1">
          <a:blip r:embed="rId5">
            <a:extLst>
              <a:ext uri="{28A0092B-C50C-407E-A947-70E740481C1C}">
                <a14:useLocalDpi xmlns:a14="http://schemas.microsoft.com/office/drawing/2010/main" val="0"/>
              </a:ext>
            </a:extLst>
          </a:blip>
          <a:srcRect l="869" t="869"/>
          <a:stretch/>
        </p:blipFill>
        <p:spPr bwMode="auto">
          <a:xfrm>
            <a:off x="0" y="0"/>
            <a:ext cx="12191999" cy="6859714"/>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p:cNvSpPr/>
          <p:nvPr userDrawn="1"/>
        </p:nvSpPr>
        <p:spPr bwMode="gray">
          <a:xfrm>
            <a:off x="1" y="-233"/>
            <a:ext cx="10070274" cy="6858312"/>
          </a:xfrm>
          <a:prstGeom prst="rect">
            <a:avLst/>
          </a:prstGeom>
          <a:gradFill flip="none" rotWithShape="1">
            <a:gsLst>
              <a:gs pos="0">
                <a:srgbClr val="FFFFFF"/>
              </a:gs>
              <a:gs pos="56000">
                <a:srgbClr val="FFFFFF">
                  <a:alpha val="75000"/>
                </a:srgbClr>
              </a:gs>
              <a:gs pos="100000">
                <a:srgbClr val="FFFFFF">
                  <a:alpha val="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3" rIns="0" bIns="45723" numCol="1" rtlCol="0" anchor="ctr" anchorCtr="0" compatLnSpc="1">
            <a:prstTxWarp prst="textNoShape">
              <a:avLst/>
            </a:prstTxWarp>
          </a:bodyPr>
          <a:lstStyle/>
          <a:p>
            <a:pPr algn="ctr" defTabSz="914196"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 name="Title"/>
          <p:cNvSpPr>
            <a:spLocks noGrp="1"/>
          </p:cNvSpPr>
          <p:nvPr>
            <p:ph type="ctrTitle" hasCustomPrompt="1"/>
          </p:nvPr>
        </p:nvSpPr>
        <p:spPr bwMode="gray">
          <a:xfrm>
            <a:off x="495301" y="1104900"/>
            <a:ext cx="7440386" cy="2735839"/>
          </a:xfrm>
        </p:spPr>
        <p:txBody>
          <a:bodyPr anchor="b"/>
          <a:lstStyle>
            <a:lvl1pPr algn="l">
              <a:defRPr sz="4800"/>
            </a:lvl1pPr>
          </a:lstStyle>
          <a:p>
            <a:r>
              <a:rPr lang="en-US" dirty="0"/>
              <a:t>Insightful presentation title in sentence case max 3 lines</a:t>
            </a:r>
          </a:p>
        </p:txBody>
      </p:sp>
      <p:sp>
        <p:nvSpPr>
          <p:cNvPr id="3" name="Subtitle"/>
          <p:cNvSpPr>
            <a:spLocks noGrp="1"/>
          </p:cNvSpPr>
          <p:nvPr>
            <p:ph type="subTitle" idx="1" hasCustomPrompt="1"/>
          </p:nvPr>
        </p:nvSpPr>
        <p:spPr bwMode="gray">
          <a:xfrm>
            <a:off x="495301" y="3924300"/>
            <a:ext cx="7440386" cy="974271"/>
          </a:xfrm>
        </p:spPr>
        <p:txBody>
          <a:bodyPr/>
          <a:lstStyle>
            <a:lvl1pPr marL="0" indent="0" algn="l">
              <a:buNone/>
              <a:defRPr sz="2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Event City or Speaker Name</a:t>
            </a:r>
          </a:p>
        </p:txBody>
      </p:sp>
      <p:sp>
        <p:nvSpPr>
          <p:cNvPr id="11" name="Date"/>
          <p:cNvSpPr>
            <a:spLocks noGrp="1"/>
          </p:cNvSpPr>
          <p:nvPr>
            <p:ph type="body" sz="quarter" idx="13" hasCustomPrompt="1"/>
          </p:nvPr>
        </p:nvSpPr>
        <p:spPr bwMode="gray">
          <a:xfrm>
            <a:off x="495300" y="4990648"/>
            <a:ext cx="7440011" cy="702582"/>
          </a:xfrm>
        </p:spPr>
        <p:txBody>
          <a:bodyPr/>
          <a:lstStyle>
            <a:lvl1pPr>
              <a:defRPr>
                <a:solidFill>
                  <a:schemeClr val="tx1"/>
                </a:solidFill>
              </a:defRPr>
            </a:lvl1pPr>
          </a:lstStyle>
          <a:p>
            <a:pPr lvl="0"/>
            <a:r>
              <a:rPr lang="en-US" dirty="0"/>
              <a:t>Month DD, YYYY</a:t>
            </a:r>
          </a:p>
        </p:txBody>
      </p:sp>
      <p:sp>
        <p:nvSpPr>
          <p:cNvPr id="30" name="MIO_LOGOPLACEHOLDER#LowerLeftMediumWide" hidden="1"/>
          <p:cNvSpPr/>
          <p:nvPr/>
        </p:nvSpPr>
        <p:spPr>
          <a:xfrm>
            <a:off x="583916" y="5841607"/>
            <a:ext cx="584484" cy="632692"/>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12" name="Rectangle 11" hidden="1"/>
          <p:cNvSpPr/>
          <p:nvPr>
            <p:custDataLst>
              <p:tags r:id="rId1"/>
            </p:custDataLst>
          </p:nvPr>
        </p:nvSpPr>
        <p:spPr>
          <a:xfrm>
            <a:off x="426027" y="5744066"/>
            <a:ext cx="3241964" cy="9351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14" name="Rectangle 13" hidden="1"/>
          <p:cNvSpPr/>
          <p:nvPr>
            <p:custDataLst>
              <p:tags r:id="rId2"/>
            </p:custDataLst>
          </p:nvPr>
        </p:nvSpPr>
        <p:spPr>
          <a:xfrm>
            <a:off x="457200" y="415636"/>
            <a:ext cx="7658100" cy="52993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pic>
        <p:nvPicPr>
          <p:cNvPr id="16" name="Picture 2" descr="C:\Users\cbarthol\Desktop\Charlotte Work\Tools\PPT\Empower\Logo EMFs\OPTUM_®_4c.emf"/>
          <p:cNvPicPr>
            <a:picLocks noChangeAspect="1" noChangeArrowheads="1"/>
          </p:cNvPicPr>
          <p:nvPr userDrawn="1">
            <p:custDataLst>
              <p:tags r:id="rId3"/>
            </p:custDataLst>
          </p:nvPr>
        </p:nvPicPr>
        <p:blipFill>
          <a:blip r:embed="rId6">
            <a:extLst>
              <a:ext uri="{28A0092B-C50C-407E-A947-70E740481C1C}">
                <a14:useLocalDpi xmlns:a14="http://schemas.microsoft.com/office/drawing/2010/main" val="0"/>
              </a:ext>
            </a:extLst>
          </a:blip>
          <a:srcRect/>
          <a:stretch>
            <a:fillRect/>
          </a:stretch>
        </p:blipFill>
        <p:spPr bwMode="auto">
          <a:xfrm>
            <a:off x="583916" y="5843363"/>
            <a:ext cx="2092117" cy="6309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9342116"/>
      </p:ext>
    </p:extLst>
  </p:cSld>
  <p:clrMapOvr>
    <a:masterClrMapping/>
  </p:clrMapOvr>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Preferred text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609600" y="1354138"/>
            <a:ext cx="11201400" cy="4792662"/>
          </a:xfrm>
        </p:spPr>
        <p:txBody>
          <a:bodyPr/>
          <a:lstStyle>
            <a:lvl2pPr marL="0" indent="0">
              <a:buNone/>
              <a:defRPr>
                <a:solidFill>
                  <a:schemeClr val="tx1"/>
                </a:solidFill>
              </a:defRPr>
            </a:lvl2pPr>
            <a:lvl3pPr marL="171450" marR="0" indent="0" algn="l" defTabSz="685754" rtl="0" eaLnBrk="1" fontAlgn="auto" latinLnBrk="0" hangingPunct="1">
              <a:lnSpc>
                <a:spcPct val="95000"/>
              </a:lnSpc>
              <a:spcBef>
                <a:spcPts val="600"/>
              </a:spcBef>
              <a:spcAft>
                <a:spcPts val="400"/>
              </a:spcAft>
              <a:buClrTx/>
              <a:buSzPct val="90000"/>
              <a:buFont typeface="Arial" pitchFamily="34" charset="0"/>
              <a:buNone/>
              <a:tabLst/>
              <a:defRPr lang="en-US" sz="1800" kern="1200" spc="0" baseline="0" dirty="0" smtClean="0">
                <a:solidFill>
                  <a:schemeClr val="tx1"/>
                </a:solidFill>
                <a:latin typeface="+mj-lt"/>
                <a:ea typeface="+mn-ea"/>
                <a:cs typeface="+mn-cs"/>
              </a:defRPr>
            </a:lvl3pPr>
            <a:lvl4pPr marL="166688" indent="-166688">
              <a:buClr>
                <a:schemeClr val="accent1"/>
              </a:buClr>
              <a:defRPr>
                <a:solidFill>
                  <a:schemeClr val="tx1"/>
                </a:solidFill>
              </a:defRPr>
            </a:lvl4pPr>
            <a:lvl5pPr marL="403225" indent="-171450">
              <a:buFont typeface="Arial" panose="020B0604020202020204" pitchFamily="34" charset="0"/>
              <a:buChar char="–"/>
              <a:defRPr>
                <a:solidFill>
                  <a:schemeClr val="tx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Slide Number Placeholder 2"/>
          <p:cNvSpPr>
            <a:spLocks noGrp="1"/>
          </p:cNvSpPr>
          <p:nvPr>
            <p:ph type="sldNum" sz="quarter" idx="11"/>
          </p:nvPr>
        </p:nvSpPr>
        <p:spPr/>
        <p:txBody>
          <a:bodyPr/>
          <a:lstStyle/>
          <a:p>
            <a:pPr algn="r"/>
            <a:fld id="{F18F5FCC-583C-47C6-9953-2F6AD74D46AE}" type="slidenum">
              <a:rPr>
                <a:solidFill>
                  <a:srgbClr val="55565A"/>
                </a:solidFill>
              </a:rPr>
              <a:pPr algn="r"/>
              <a:t>‹#›</a:t>
            </a:fld>
            <a:endParaRPr dirty="0">
              <a:solidFill>
                <a:srgbClr val="55565A"/>
              </a:solidFill>
            </a:endParaRPr>
          </a:p>
        </p:txBody>
      </p:sp>
      <p:sp>
        <p:nvSpPr>
          <p:cNvPr id="5" name="Title 4"/>
          <p:cNvSpPr>
            <a:spLocks noGrp="1"/>
          </p:cNvSpPr>
          <p:nvPr>
            <p:ph type="title"/>
          </p:nvPr>
        </p:nvSpPr>
        <p:spPr/>
        <p:txBody>
          <a:bodyPr/>
          <a:lstStyle/>
          <a:p>
            <a:r>
              <a:rPr lang="en-US" smtClean="0"/>
              <a:t>Click to edit Master title style</a:t>
            </a:r>
            <a:endParaRPr lang="en-US" dirty="0"/>
          </a:p>
        </p:txBody>
      </p:sp>
      <p:cxnSp>
        <p:nvCxnSpPr>
          <p:cNvPr id="6" name="Straight Connector 5"/>
          <p:cNvCxnSpPr/>
          <p:nvPr userDrawn="1"/>
        </p:nvCxnSpPr>
        <p:spPr>
          <a:xfrm>
            <a:off x="609600" y="1066800"/>
            <a:ext cx="1120140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8815802"/>
      </p:ext>
    </p:extLst>
  </p:cSld>
  <p:clrMapOvr>
    <a:masterClrMapping/>
  </p:clrMapOvr>
  <p:transition>
    <p:fade/>
  </p:transition>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Charts and Graph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Slide title for bullets + chart </a:t>
            </a:r>
            <a:endParaRPr lang="en-US" dirty="0"/>
          </a:p>
        </p:txBody>
      </p:sp>
      <p:sp>
        <p:nvSpPr>
          <p:cNvPr id="3" name="Content Placeholder 2"/>
          <p:cNvSpPr>
            <a:spLocks noGrp="1"/>
          </p:cNvSpPr>
          <p:nvPr>
            <p:ph sz="half" idx="1"/>
          </p:nvPr>
        </p:nvSpPr>
        <p:spPr>
          <a:xfrm>
            <a:off x="1206500" y="1568451"/>
            <a:ext cx="5818891" cy="4551363"/>
          </a:xfrm>
        </p:spPr>
        <p:txBody>
          <a:bodyPr/>
          <a:lstStyle>
            <a:lvl1pPr>
              <a:defRPr sz="2200"/>
            </a:lvl1pPr>
            <a:lvl2pPr marL="0" indent="0">
              <a:defRPr sz="2200"/>
            </a:lvl2pPr>
            <a:lvl3pPr>
              <a:defRPr sz="2200"/>
            </a:lvl3pPr>
            <a:lvl4pPr>
              <a:defRPr sz="20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Footer Placeholder 4"/>
          <p:cNvSpPr>
            <a:spLocks noGrp="1"/>
          </p:cNvSpPr>
          <p:nvPr>
            <p:ph type="ftr" sz="quarter" idx="10"/>
          </p:nvPr>
        </p:nvSpPr>
        <p:spPr>
          <a:xfrm>
            <a:off x="1241214" y="6602414"/>
            <a:ext cx="9048751" cy="123825"/>
          </a:xfrm>
          <a:prstGeom prst="rect">
            <a:avLst/>
          </a:prstGeom>
        </p:spPr>
        <p:txBody>
          <a:bodyPr/>
          <a:lstStyle>
            <a:lvl1pPr>
              <a:defRPr smtClean="0"/>
            </a:lvl1pPr>
          </a:lstStyle>
          <a:p>
            <a:pPr>
              <a:defRPr/>
            </a:pPr>
            <a:r>
              <a:rPr lang="en-US" dirty="0">
                <a:solidFill>
                  <a:srgbClr val="003F6B"/>
                </a:solidFill>
              </a:rPr>
              <a:t>For internal use only.  Not intended for inspection by, or distribution or quotation to the general public. </a:t>
            </a:r>
          </a:p>
        </p:txBody>
      </p:sp>
      <p:sp>
        <p:nvSpPr>
          <p:cNvPr id="8" name="Slide Number Placeholder 5"/>
          <p:cNvSpPr>
            <a:spLocks noGrp="1"/>
          </p:cNvSpPr>
          <p:nvPr>
            <p:ph type="sldNum" sz="quarter" idx="11"/>
          </p:nvPr>
        </p:nvSpPr>
        <p:spPr/>
        <p:txBody>
          <a:bodyPr/>
          <a:lstStyle>
            <a:lvl1pPr>
              <a:defRPr smtClean="0"/>
            </a:lvl1pPr>
          </a:lstStyle>
          <a:p>
            <a:pPr>
              <a:defRPr/>
            </a:pPr>
            <a:fld id="{B688F1E5-366D-480D-9076-F36C90E5A09B}" type="slidenum">
              <a:rPr>
                <a:solidFill>
                  <a:srgbClr val="003F6B"/>
                </a:solidFill>
              </a:rPr>
              <a:pPr>
                <a:defRPr/>
              </a:pPr>
              <a:t>‹#›</a:t>
            </a:fld>
            <a:endParaRPr dirty="0">
              <a:solidFill>
                <a:srgbClr val="003F6B"/>
              </a:solidFill>
            </a:endParaRPr>
          </a:p>
        </p:txBody>
      </p:sp>
      <p:sp>
        <p:nvSpPr>
          <p:cNvPr id="9" name="Text Placeholder 19"/>
          <p:cNvSpPr>
            <a:spLocks noGrp="1"/>
          </p:cNvSpPr>
          <p:nvPr>
            <p:ph type="body" sz="quarter" idx="12"/>
          </p:nvPr>
        </p:nvSpPr>
        <p:spPr>
          <a:xfrm>
            <a:off x="7440705" y="1568450"/>
            <a:ext cx="4118411" cy="687070"/>
          </a:xfrm>
        </p:spPr>
        <p:txBody>
          <a:bodyPr/>
          <a:lstStyle>
            <a:lvl1pPr>
              <a:defRPr sz="1600"/>
            </a:lvl1pPr>
            <a:lvl2pPr marL="0" indent="0">
              <a:buFont typeface="+mj-lt"/>
              <a:buNone/>
              <a:defRPr sz="1600">
                <a:solidFill>
                  <a:schemeClr val="tx1"/>
                </a:solidFill>
              </a:defRPr>
            </a:lvl2pPr>
          </a:lstStyle>
          <a:p>
            <a:pPr lvl="0"/>
            <a:r>
              <a:rPr lang="en-US" dirty="0" smtClean="0"/>
              <a:t>Click to edit Master text styles</a:t>
            </a:r>
          </a:p>
          <a:p>
            <a:pPr lvl="1"/>
            <a:r>
              <a:rPr lang="en-US" dirty="0" smtClean="0"/>
              <a:t>Second level</a:t>
            </a:r>
          </a:p>
        </p:txBody>
      </p:sp>
      <p:grpSp>
        <p:nvGrpSpPr>
          <p:cNvPr id="10" name="Group 7"/>
          <p:cNvGrpSpPr>
            <a:grpSpLocks/>
          </p:cNvGrpSpPr>
          <p:nvPr userDrawn="1"/>
        </p:nvGrpSpPr>
        <p:grpSpPr bwMode="auto">
          <a:xfrm>
            <a:off x="7306733" y="1561149"/>
            <a:ext cx="177800" cy="4721225"/>
            <a:chOff x="572" y="990"/>
            <a:chExt cx="84" cy="2974"/>
          </a:xfrm>
        </p:grpSpPr>
        <p:sp>
          <p:nvSpPr>
            <p:cNvPr id="11" name="Line 8"/>
            <p:cNvSpPr>
              <a:spLocks noChangeShapeType="1"/>
            </p:cNvSpPr>
            <p:nvPr userDrawn="1"/>
          </p:nvSpPr>
          <p:spPr bwMode="auto">
            <a:xfrm>
              <a:off x="572" y="990"/>
              <a:ext cx="0" cy="2840"/>
            </a:xfrm>
            <a:prstGeom prst="line">
              <a:avLst/>
            </a:prstGeom>
            <a:noFill/>
            <a:ln w="9525">
              <a:solidFill>
                <a:srgbClr val="969696"/>
              </a:solidFill>
              <a:round/>
              <a:headEnd/>
              <a:tailEnd/>
            </a:ln>
            <a:effectLst/>
          </p:spPr>
          <p:txBody>
            <a:bodyPr>
              <a:spAutoFit/>
            </a:bodyPr>
            <a:lstStyle/>
            <a:p>
              <a:pPr>
                <a:defRPr/>
              </a:pPr>
              <a:endParaRPr lang="en-US" dirty="0">
                <a:solidFill>
                  <a:srgbClr val="003F6B"/>
                </a:solidFill>
              </a:endParaRPr>
            </a:p>
          </p:txBody>
        </p:sp>
        <p:sp>
          <p:nvSpPr>
            <p:cNvPr id="12" name="Arc 9"/>
            <p:cNvSpPr>
              <a:spLocks/>
            </p:cNvSpPr>
            <p:nvPr userDrawn="1"/>
          </p:nvSpPr>
          <p:spPr bwMode="auto">
            <a:xfrm>
              <a:off x="572" y="3731"/>
              <a:ext cx="84" cy="233"/>
            </a:xfrm>
            <a:custGeom>
              <a:avLst/>
              <a:gdLst>
                <a:gd name="G0" fmla="+- 21539 0 0"/>
                <a:gd name="G1" fmla="+- 0 0 0"/>
                <a:gd name="G2" fmla="+- 21600 0 0"/>
                <a:gd name="T0" fmla="*/ 24405 w 24405"/>
                <a:gd name="T1" fmla="*/ 21409 h 21600"/>
                <a:gd name="T2" fmla="*/ 0 w 24405"/>
                <a:gd name="T3" fmla="*/ 1626 h 21600"/>
                <a:gd name="T4" fmla="*/ 21539 w 24405"/>
                <a:gd name="T5" fmla="*/ 0 h 21600"/>
              </a:gdLst>
              <a:ahLst/>
              <a:cxnLst>
                <a:cxn ang="0">
                  <a:pos x="T0" y="T1"/>
                </a:cxn>
                <a:cxn ang="0">
                  <a:pos x="T2" y="T3"/>
                </a:cxn>
                <a:cxn ang="0">
                  <a:pos x="T4" y="T5"/>
                </a:cxn>
              </a:cxnLst>
              <a:rect l="0" t="0" r="r" b="b"/>
              <a:pathLst>
                <a:path w="24405" h="21600" fill="none" extrusionOk="0">
                  <a:moveTo>
                    <a:pt x="24405" y="21409"/>
                  </a:moveTo>
                  <a:cubicBezTo>
                    <a:pt x="23454" y="21536"/>
                    <a:pt x="22497" y="21599"/>
                    <a:pt x="21539" y="21600"/>
                  </a:cubicBezTo>
                  <a:cubicBezTo>
                    <a:pt x="10240" y="21600"/>
                    <a:pt x="850" y="12892"/>
                    <a:pt x="0" y="1625"/>
                  </a:cubicBezTo>
                </a:path>
                <a:path w="24405" h="21600" stroke="0" extrusionOk="0">
                  <a:moveTo>
                    <a:pt x="24405" y="21409"/>
                  </a:moveTo>
                  <a:cubicBezTo>
                    <a:pt x="23454" y="21536"/>
                    <a:pt x="22497" y="21599"/>
                    <a:pt x="21539" y="21600"/>
                  </a:cubicBezTo>
                  <a:cubicBezTo>
                    <a:pt x="10240" y="21600"/>
                    <a:pt x="850" y="12892"/>
                    <a:pt x="0" y="1625"/>
                  </a:cubicBezTo>
                  <a:lnTo>
                    <a:pt x="21539" y="0"/>
                  </a:lnTo>
                  <a:close/>
                </a:path>
              </a:pathLst>
            </a:custGeom>
            <a:noFill/>
            <a:ln w="9525">
              <a:solidFill>
                <a:srgbClr val="969696"/>
              </a:solidFill>
              <a:round/>
              <a:headEnd/>
              <a:tailEnd/>
            </a:ln>
            <a:effectLst/>
          </p:spPr>
          <p:txBody>
            <a:bodyPr anchor="ctr">
              <a:spAutoFit/>
            </a:bodyPr>
            <a:lstStyle/>
            <a:p>
              <a:pPr>
                <a:defRPr/>
              </a:pPr>
              <a:endParaRPr lang="en-US" dirty="0">
                <a:solidFill>
                  <a:srgbClr val="003F6B"/>
                </a:solidFill>
              </a:endParaRPr>
            </a:p>
          </p:txBody>
        </p:sp>
      </p:grpSp>
    </p:spTree>
    <p:extLst>
      <p:ext uri="{BB962C8B-B14F-4D97-AF65-F5344CB8AC3E}">
        <p14:creationId xmlns:p14="http://schemas.microsoft.com/office/powerpoint/2010/main" val="2578684048"/>
      </p:ext>
    </p:extLst>
  </p:cSld>
  <p:clrMapOvr>
    <a:masterClrMapping/>
  </p:clrMapOvr>
  <p:transition>
    <p:fade/>
  </p:transition>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Title - Business 1">
    <p:spTree>
      <p:nvGrpSpPr>
        <p:cNvPr id="1" name=""/>
        <p:cNvGrpSpPr/>
        <p:nvPr/>
      </p:nvGrpSpPr>
      <p:grpSpPr>
        <a:xfrm>
          <a:off x="0" y="0"/>
          <a:ext cx="0" cy="0"/>
          <a:chOff x="0" y="0"/>
          <a:chExt cx="0" cy="0"/>
        </a:xfrm>
      </p:grpSpPr>
      <p:pic>
        <p:nvPicPr>
          <p:cNvPr id="1027" name="Picture 3" descr="C:\Users\cbarthol\Desktop\Charlotte Work\Tools\PPT\Empower\2019 PPT cover images\women-shaking-hands-16x9.jpg"/>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0" y="-234"/>
            <a:ext cx="12192000" cy="6859715"/>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bwMode="gray">
          <a:xfrm>
            <a:off x="0" y="-233"/>
            <a:ext cx="11117029" cy="6858312"/>
          </a:xfrm>
          <a:prstGeom prst="rect">
            <a:avLst/>
          </a:prstGeom>
          <a:gradFill flip="none" rotWithShape="1">
            <a:gsLst>
              <a:gs pos="0">
                <a:srgbClr val="FFFFFF"/>
              </a:gs>
              <a:gs pos="71000">
                <a:srgbClr val="FFFFFF">
                  <a:alpha val="75000"/>
                </a:srgbClr>
              </a:gs>
              <a:gs pos="100000">
                <a:srgbClr val="FFFFFF">
                  <a:alpha val="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3" rIns="0" bIns="45723" numCol="1" rtlCol="0" anchor="ctr" anchorCtr="0" compatLnSpc="1">
            <a:prstTxWarp prst="textNoShape">
              <a:avLst/>
            </a:prstTxWarp>
          </a:bodyPr>
          <a:lstStyle/>
          <a:p>
            <a:pPr algn="ctr" defTabSz="914196"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 name="Title"/>
          <p:cNvSpPr>
            <a:spLocks noGrp="1"/>
          </p:cNvSpPr>
          <p:nvPr>
            <p:ph type="ctrTitle" hasCustomPrompt="1"/>
          </p:nvPr>
        </p:nvSpPr>
        <p:spPr bwMode="gray">
          <a:xfrm>
            <a:off x="495301" y="1104900"/>
            <a:ext cx="7440386" cy="2735839"/>
          </a:xfrm>
        </p:spPr>
        <p:txBody>
          <a:bodyPr anchor="b"/>
          <a:lstStyle>
            <a:lvl1pPr algn="l">
              <a:defRPr sz="4800"/>
            </a:lvl1pPr>
          </a:lstStyle>
          <a:p>
            <a:r>
              <a:rPr lang="en-US" dirty="0"/>
              <a:t>Insightful presentation title in sentence case max 3 lines</a:t>
            </a:r>
          </a:p>
        </p:txBody>
      </p:sp>
      <p:sp>
        <p:nvSpPr>
          <p:cNvPr id="3" name="Subtitle"/>
          <p:cNvSpPr>
            <a:spLocks noGrp="1"/>
          </p:cNvSpPr>
          <p:nvPr>
            <p:ph type="subTitle" idx="1" hasCustomPrompt="1"/>
          </p:nvPr>
        </p:nvSpPr>
        <p:spPr bwMode="gray">
          <a:xfrm>
            <a:off x="495301" y="3924300"/>
            <a:ext cx="7440386" cy="974271"/>
          </a:xfrm>
        </p:spPr>
        <p:txBody>
          <a:bodyPr/>
          <a:lstStyle>
            <a:lvl1pPr marL="0" indent="0" algn="l">
              <a:buNone/>
              <a:defRPr sz="2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Event City or Speaker Name</a:t>
            </a:r>
          </a:p>
        </p:txBody>
      </p:sp>
      <p:sp>
        <p:nvSpPr>
          <p:cNvPr id="11" name="Date"/>
          <p:cNvSpPr>
            <a:spLocks noGrp="1"/>
          </p:cNvSpPr>
          <p:nvPr>
            <p:ph type="body" sz="quarter" idx="13" hasCustomPrompt="1"/>
          </p:nvPr>
        </p:nvSpPr>
        <p:spPr bwMode="gray">
          <a:xfrm>
            <a:off x="495300" y="4990648"/>
            <a:ext cx="7440011" cy="702582"/>
          </a:xfrm>
        </p:spPr>
        <p:txBody>
          <a:bodyPr/>
          <a:lstStyle>
            <a:lvl1pPr>
              <a:defRPr>
                <a:solidFill>
                  <a:schemeClr val="tx1"/>
                </a:solidFill>
              </a:defRPr>
            </a:lvl1pPr>
          </a:lstStyle>
          <a:p>
            <a:pPr lvl="0"/>
            <a:r>
              <a:rPr lang="en-US" dirty="0"/>
              <a:t>Month DD, YYYY</a:t>
            </a:r>
          </a:p>
        </p:txBody>
      </p:sp>
      <p:sp>
        <p:nvSpPr>
          <p:cNvPr id="6" name="MIO_LOGOPLACEHOLDER#LowerLeftMediumWide" hidden="1"/>
          <p:cNvSpPr/>
          <p:nvPr/>
        </p:nvSpPr>
        <p:spPr>
          <a:xfrm>
            <a:off x="583916" y="5841607"/>
            <a:ext cx="584484" cy="632692"/>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FFFFFF"/>
              </a:solidFill>
            </a:endParaRPr>
          </a:p>
        </p:txBody>
      </p:sp>
      <p:sp>
        <p:nvSpPr>
          <p:cNvPr id="5" name="Rectangle 4" hidden="1"/>
          <p:cNvSpPr/>
          <p:nvPr>
            <p:custDataLst>
              <p:tags r:id="rId1"/>
            </p:custDataLst>
          </p:nvPr>
        </p:nvSpPr>
        <p:spPr>
          <a:xfrm>
            <a:off x="426027" y="5744066"/>
            <a:ext cx="3241964" cy="9351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FFFFFF"/>
              </a:solidFill>
            </a:endParaRPr>
          </a:p>
        </p:txBody>
      </p:sp>
      <p:sp>
        <p:nvSpPr>
          <p:cNvPr id="14" name="Rectangle 13" hidden="1"/>
          <p:cNvSpPr/>
          <p:nvPr>
            <p:custDataLst>
              <p:tags r:id="rId2"/>
            </p:custDataLst>
          </p:nvPr>
        </p:nvSpPr>
        <p:spPr>
          <a:xfrm>
            <a:off x="457200" y="415636"/>
            <a:ext cx="7658100" cy="52993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FFFFFF"/>
              </a:solidFill>
            </a:endParaRPr>
          </a:p>
        </p:txBody>
      </p:sp>
      <p:pic>
        <p:nvPicPr>
          <p:cNvPr id="15" name="Picture 2" descr="C:\Users\cbarthol\Desktop\Charlotte Work\Tools\PPT\Empower\Logo EMFs\OPTUM_®_4c.emf"/>
          <p:cNvPicPr>
            <a:picLocks noChangeAspect="1" noChangeArrowheads="1"/>
          </p:cNvPicPr>
          <p:nvPr userDrawn="1">
            <p:custDataLst>
              <p:tags r:id="rId3"/>
            </p:custDataLst>
          </p:nvPr>
        </p:nvPicPr>
        <p:blipFill>
          <a:blip r:embed="rId6">
            <a:extLst>
              <a:ext uri="{28A0092B-C50C-407E-A947-70E740481C1C}">
                <a14:useLocalDpi xmlns:a14="http://schemas.microsoft.com/office/drawing/2010/main" val="0"/>
              </a:ext>
            </a:extLst>
          </a:blip>
          <a:srcRect/>
          <a:stretch>
            <a:fillRect/>
          </a:stretch>
        </p:blipFill>
        <p:spPr bwMode="auto">
          <a:xfrm>
            <a:off x="583916" y="5843363"/>
            <a:ext cx="2092117" cy="6309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085208"/>
      </p:ext>
    </p:extLst>
  </p:cSld>
  <p:clrMapOvr>
    <a:masterClrMapping/>
  </p:clrMapOvr>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Title - Lifestyle 1">
    <p:spTree>
      <p:nvGrpSpPr>
        <p:cNvPr id="1" name=""/>
        <p:cNvGrpSpPr/>
        <p:nvPr/>
      </p:nvGrpSpPr>
      <p:grpSpPr>
        <a:xfrm>
          <a:off x="0" y="0"/>
          <a:ext cx="0" cy="0"/>
          <a:chOff x="0" y="0"/>
          <a:chExt cx="0" cy="0"/>
        </a:xfrm>
      </p:grpSpPr>
      <p:pic>
        <p:nvPicPr>
          <p:cNvPr id="2050" name="Picture 2" descr="C:\Users\cbarthol\Desktop\Charlotte Work\Tools\PPT\Empower\2019 PPT cover images\2-women-running-16x9.jpg"/>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0" y="9292"/>
            <a:ext cx="12192000" cy="6859716"/>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p:cNvSpPr/>
          <p:nvPr/>
        </p:nvSpPr>
        <p:spPr bwMode="auto">
          <a:xfrm>
            <a:off x="0" y="9292"/>
            <a:ext cx="11092811" cy="6843371"/>
          </a:xfrm>
          <a:prstGeom prst="rect">
            <a:avLst/>
          </a:prstGeom>
          <a:gradFill flip="none" rotWithShape="1">
            <a:gsLst>
              <a:gs pos="0">
                <a:srgbClr val="FFFFFF"/>
              </a:gs>
              <a:gs pos="71000">
                <a:srgbClr val="FFFFFF">
                  <a:alpha val="75000"/>
                </a:srgbClr>
              </a:gs>
              <a:gs pos="100000">
                <a:srgbClr val="FFFFFF">
                  <a:alpha val="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3" rIns="0" bIns="45723" numCol="1" rtlCol="0" anchor="ctr" anchorCtr="0" compatLnSpc="1">
            <a:prstTxWarp prst="textNoShape">
              <a:avLst/>
            </a:prstTxWarp>
          </a:bodyPr>
          <a:lstStyle/>
          <a:p>
            <a:pPr algn="ctr" defTabSz="914196"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 name="Title"/>
          <p:cNvSpPr>
            <a:spLocks noGrp="1"/>
          </p:cNvSpPr>
          <p:nvPr>
            <p:ph type="ctrTitle" hasCustomPrompt="1"/>
          </p:nvPr>
        </p:nvSpPr>
        <p:spPr>
          <a:xfrm>
            <a:off x="495301" y="1104900"/>
            <a:ext cx="7440386" cy="2735839"/>
          </a:xfrm>
        </p:spPr>
        <p:txBody>
          <a:bodyPr anchor="b"/>
          <a:lstStyle>
            <a:lvl1pPr algn="l">
              <a:defRPr sz="4800"/>
            </a:lvl1pPr>
          </a:lstStyle>
          <a:p>
            <a:r>
              <a:rPr lang="en-US" dirty="0"/>
              <a:t>Insightful presentation title in sentence case max 3 lines</a:t>
            </a:r>
          </a:p>
        </p:txBody>
      </p:sp>
      <p:sp>
        <p:nvSpPr>
          <p:cNvPr id="3" name="Subtitle"/>
          <p:cNvSpPr>
            <a:spLocks noGrp="1"/>
          </p:cNvSpPr>
          <p:nvPr>
            <p:ph type="subTitle" idx="1" hasCustomPrompt="1"/>
          </p:nvPr>
        </p:nvSpPr>
        <p:spPr>
          <a:xfrm>
            <a:off x="495301" y="3924300"/>
            <a:ext cx="7440386" cy="974271"/>
          </a:xfrm>
        </p:spPr>
        <p:txBody>
          <a:bodyPr/>
          <a:lstStyle>
            <a:lvl1pPr marL="0" indent="0" algn="l">
              <a:buNone/>
              <a:defRPr sz="2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Event City or Speaker Name</a:t>
            </a:r>
          </a:p>
        </p:txBody>
      </p:sp>
      <p:sp>
        <p:nvSpPr>
          <p:cNvPr id="11" name="Date"/>
          <p:cNvSpPr>
            <a:spLocks noGrp="1"/>
          </p:cNvSpPr>
          <p:nvPr>
            <p:ph type="body" sz="quarter" idx="13" hasCustomPrompt="1"/>
          </p:nvPr>
        </p:nvSpPr>
        <p:spPr>
          <a:xfrm>
            <a:off x="495300" y="4990648"/>
            <a:ext cx="7440011" cy="702582"/>
          </a:xfrm>
        </p:spPr>
        <p:txBody>
          <a:bodyPr/>
          <a:lstStyle>
            <a:lvl1pPr>
              <a:defRPr>
                <a:solidFill>
                  <a:schemeClr val="tx1"/>
                </a:solidFill>
              </a:defRPr>
            </a:lvl1pPr>
          </a:lstStyle>
          <a:p>
            <a:pPr lvl="0"/>
            <a:r>
              <a:rPr lang="en-US" dirty="0"/>
              <a:t>Month DD, YYYY</a:t>
            </a:r>
          </a:p>
        </p:txBody>
      </p:sp>
      <p:sp>
        <p:nvSpPr>
          <p:cNvPr id="31" name="MIO_LOGOPLACEHOLDER#LowerLeftMediumWide" hidden="1"/>
          <p:cNvSpPr/>
          <p:nvPr/>
        </p:nvSpPr>
        <p:spPr>
          <a:xfrm>
            <a:off x="583916" y="5841607"/>
            <a:ext cx="584484" cy="632692"/>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FFFFFF"/>
              </a:solidFill>
            </a:endParaRPr>
          </a:p>
        </p:txBody>
      </p:sp>
      <p:sp>
        <p:nvSpPr>
          <p:cNvPr id="12" name="Rectangle 11" hidden="1"/>
          <p:cNvSpPr/>
          <p:nvPr>
            <p:custDataLst>
              <p:tags r:id="rId1"/>
            </p:custDataLst>
          </p:nvPr>
        </p:nvSpPr>
        <p:spPr>
          <a:xfrm>
            <a:off x="426027" y="5744066"/>
            <a:ext cx="3241964" cy="9351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FFFFFF"/>
              </a:solidFill>
            </a:endParaRPr>
          </a:p>
        </p:txBody>
      </p:sp>
      <p:sp>
        <p:nvSpPr>
          <p:cNvPr id="17" name="Rectangle 16" hidden="1"/>
          <p:cNvSpPr/>
          <p:nvPr>
            <p:custDataLst>
              <p:tags r:id="rId2"/>
            </p:custDataLst>
          </p:nvPr>
        </p:nvSpPr>
        <p:spPr>
          <a:xfrm>
            <a:off x="457200" y="415636"/>
            <a:ext cx="7658100" cy="52993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FFFFFF"/>
              </a:solidFill>
            </a:endParaRPr>
          </a:p>
        </p:txBody>
      </p:sp>
      <p:pic>
        <p:nvPicPr>
          <p:cNvPr id="14" name="Picture 2" descr="C:\Users\cbarthol\Desktop\Charlotte Work\Tools\PPT\Empower\Logo EMFs\OPTUM_®_4c.emf"/>
          <p:cNvPicPr>
            <a:picLocks noChangeAspect="1" noChangeArrowheads="1"/>
          </p:cNvPicPr>
          <p:nvPr userDrawn="1">
            <p:custDataLst>
              <p:tags r:id="rId3"/>
            </p:custDataLst>
          </p:nvPr>
        </p:nvPicPr>
        <p:blipFill>
          <a:blip r:embed="rId6">
            <a:extLst>
              <a:ext uri="{28A0092B-C50C-407E-A947-70E740481C1C}">
                <a14:useLocalDpi xmlns:a14="http://schemas.microsoft.com/office/drawing/2010/main" val="0"/>
              </a:ext>
            </a:extLst>
          </a:blip>
          <a:srcRect/>
          <a:stretch>
            <a:fillRect/>
          </a:stretch>
        </p:blipFill>
        <p:spPr bwMode="auto">
          <a:xfrm>
            <a:off x="583916" y="5843363"/>
            <a:ext cx="2092117" cy="6309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3111166"/>
      </p:ext>
    </p:extLst>
  </p:cSld>
  <p:clrMapOvr>
    <a:masterClrMapping/>
  </p:clrMapOvr>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Title - Clinic 1">
    <p:spTree>
      <p:nvGrpSpPr>
        <p:cNvPr id="1" name=""/>
        <p:cNvGrpSpPr/>
        <p:nvPr/>
      </p:nvGrpSpPr>
      <p:grpSpPr>
        <a:xfrm>
          <a:off x="0" y="0"/>
          <a:ext cx="0" cy="0"/>
          <a:chOff x="0" y="0"/>
          <a:chExt cx="0" cy="0"/>
        </a:xfrm>
      </p:grpSpPr>
      <p:pic>
        <p:nvPicPr>
          <p:cNvPr id="3074" name="Picture 2" descr="C:\Users\cbarthol\Desktop\Charlotte Work\Tools\PPT\Empower\2019 PPT cover images\3-hallway-nurse-doctor-tablet-16x9.jpg"/>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flipH="1">
            <a:off x="0" y="-234"/>
            <a:ext cx="12192000" cy="6859715"/>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p:cNvSpPr/>
          <p:nvPr userDrawn="1"/>
        </p:nvSpPr>
        <p:spPr bwMode="gray">
          <a:xfrm>
            <a:off x="0" y="-233"/>
            <a:ext cx="12068629" cy="6858312"/>
          </a:xfrm>
          <a:prstGeom prst="rect">
            <a:avLst/>
          </a:prstGeom>
          <a:gradFill flip="none" rotWithShape="1">
            <a:gsLst>
              <a:gs pos="0">
                <a:srgbClr val="FFFFFF"/>
              </a:gs>
              <a:gs pos="56000">
                <a:srgbClr val="FFFFFF">
                  <a:alpha val="75000"/>
                </a:srgbClr>
              </a:gs>
              <a:gs pos="100000">
                <a:srgbClr val="FFFFFF">
                  <a:alpha val="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3" rIns="0" bIns="45723" numCol="1" rtlCol="0" anchor="ctr" anchorCtr="0" compatLnSpc="1">
            <a:prstTxWarp prst="textNoShape">
              <a:avLst/>
            </a:prstTxWarp>
          </a:bodyPr>
          <a:lstStyle/>
          <a:p>
            <a:pPr algn="ctr" defTabSz="914196"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 name="Title"/>
          <p:cNvSpPr>
            <a:spLocks noGrp="1"/>
          </p:cNvSpPr>
          <p:nvPr>
            <p:ph type="ctrTitle" hasCustomPrompt="1"/>
          </p:nvPr>
        </p:nvSpPr>
        <p:spPr bwMode="gray">
          <a:xfrm>
            <a:off x="495301" y="1104900"/>
            <a:ext cx="7440386" cy="2735839"/>
          </a:xfrm>
        </p:spPr>
        <p:txBody>
          <a:bodyPr anchor="b"/>
          <a:lstStyle>
            <a:lvl1pPr algn="l">
              <a:defRPr sz="4800"/>
            </a:lvl1pPr>
          </a:lstStyle>
          <a:p>
            <a:r>
              <a:rPr lang="en-US" dirty="0"/>
              <a:t>Insightful presentation title in sentence case max 3 lines</a:t>
            </a:r>
          </a:p>
        </p:txBody>
      </p:sp>
      <p:sp>
        <p:nvSpPr>
          <p:cNvPr id="3" name="Subtitle"/>
          <p:cNvSpPr>
            <a:spLocks noGrp="1"/>
          </p:cNvSpPr>
          <p:nvPr>
            <p:ph type="subTitle" idx="1" hasCustomPrompt="1"/>
          </p:nvPr>
        </p:nvSpPr>
        <p:spPr bwMode="gray">
          <a:xfrm>
            <a:off x="495301" y="3924300"/>
            <a:ext cx="7440386" cy="974271"/>
          </a:xfrm>
        </p:spPr>
        <p:txBody>
          <a:bodyPr/>
          <a:lstStyle>
            <a:lvl1pPr marL="0" indent="0" algn="l">
              <a:buNone/>
              <a:defRPr sz="2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Event City or Speaker Name</a:t>
            </a:r>
          </a:p>
        </p:txBody>
      </p:sp>
      <p:sp>
        <p:nvSpPr>
          <p:cNvPr id="11" name="Date"/>
          <p:cNvSpPr>
            <a:spLocks noGrp="1"/>
          </p:cNvSpPr>
          <p:nvPr>
            <p:ph type="body" sz="quarter" idx="13" hasCustomPrompt="1"/>
          </p:nvPr>
        </p:nvSpPr>
        <p:spPr bwMode="gray">
          <a:xfrm>
            <a:off x="495300" y="4990648"/>
            <a:ext cx="7440011" cy="702582"/>
          </a:xfrm>
        </p:spPr>
        <p:txBody>
          <a:bodyPr/>
          <a:lstStyle>
            <a:lvl1pPr>
              <a:defRPr>
                <a:solidFill>
                  <a:schemeClr val="tx1"/>
                </a:solidFill>
              </a:defRPr>
            </a:lvl1pPr>
          </a:lstStyle>
          <a:p>
            <a:pPr lvl="0"/>
            <a:r>
              <a:rPr lang="en-US" dirty="0"/>
              <a:t>Month DD, YYYY</a:t>
            </a:r>
          </a:p>
        </p:txBody>
      </p:sp>
      <p:sp>
        <p:nvSpPr>
          <p:cNvPr id="30" name="MIO_LOGOPLACEHOLDER#LowerLeftMediumWide" hidden="1"/>
          <p:cNvSpPr/>
          <p:nvPr/>
        </p:nvSpPr>
        <p:spPr>
          <a:xfrm>
            <a:off x="583916" y="5841607"/>
            <a:ext cx="584484" cy="632692"/>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FFFFFF"/>
              </a:solidFill>
            </a:endParaRPr>
          </a:p>
        </p:txBody>
      </p:sp>
      <p:sp>
        <p:nvSpPr>
          <p:cNvPr id="12" name="Rectangle 11" hidden="1"/>
          <p:cNvSpPr/>
          <p:nvPr>
            <p:custDataLst>
              <p:tags r:id="rId1"/>
            </p:custDataLst>
          </p:nvPr>
        </p:nvSpPr>
        <p:spPr>
          <a:xfrm>
            <a:off x="426027" y="5744066"/>
            <a:ext cx="3241964" cy="9351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FFFFFF"/>
              </a:solidFill>
            </a:endParaRPr>
          </a:p>
        </p:txBody>
      </p:sp>
      <p:sp>
        <p:nvSpPr>
          <p:cNvPr id="14" name="Rectangle 13" hidden="1"/>
          <p:cNvSpPr/>
          <p:nvPr>
            <p:custDataLst>
              <p:tags r:id="rId2"/>
            </p:custDataLst>
          </p:nvPr>
        </p:nvSpPr>
        <p:spPr>
          <a:xfrm>
            <a:off x="457200" y="415636"/>
            <a:ext cx="7658100" cy="52993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FFFFFF"/>
              </a:solidFill>
            </a:endParaRPr>
          </a:p>
        </p:txBody>
      </p:sp>
      <p:pic>
        <p:nvPicPr>
          <p:cNvPr id="16" name="Picture 2" descr="C:\Users\cbarthol\Desktop\Charlotte Work\Tools\PPT\Empower\Logo EMFs\OPTUM_®_4c.emf"/>
          <p:cNvPicPr>
            <a:picLocks noChangeAspect="1" noChangeArrowheads="1"/>
          </p:cNvPicPr>
          <p:nvPr userDrawn="1">
            <p:custDataLst>
              <p:tags r:id="rId3"/>
            </p:custDataLst>
          </p:nvPr>
        </p:nvPicPr>
        <p:blipFill>
          <a:blip r:embed="rId6">
            <a:extLst>
              <a:ext uri="{28A0092B-C50C-407E-A947-70E740481C1C}">
                <a14:useLocalDpi xmlns:a14="http://schemas.microsoft.com/office/drawing/2010/main" val="0"/>
              </a:ext>
            </a:extLst>
          </a:blip>
          <a:srcRect/>
          <a:stretch>
            <a:fillRect/>
          </a:stretch>
        </p:blipFill>
        <p:spPr bwMode="auto">
          <a:xfrm>
            <a:off x="583916" y="5843363"/>
            <a:ext cx="2092117" cy="6309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9445825"/>
      </p:ext>
    </p:extLst>
  </p:cSld>
  <p:clrMapOvr>
    <a:masterClrMapping/>
  </p:clrMapOvr>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Title - Lifestyle 2">
    <p:spTree>
      <p:nvGrpSpPr>
        <p:cNvPr id="1" name=""/>
        <p:cNvGrpSpPr/>
        <p:nvPr/>
      </p:nvGrpSpPr>
      <p:grpSpPr>
        <a:xfrm>
          <a:off x="0" y="0"/>
          <a:ext cx="0" cy="0"/>
          <a:chOff x="0" y="0"/>
          <a:chExt cx="0" cy="0"/>
        </a:xfrm>
      </p:grpSpPr>
      <p:pic>
        <p:nvPicPr>
          <p:cNvPr id="4098" name="Picture 2" descr="C:\Users\cbarthol\Desktop\Charlotte Work\Tools\PPT\Empower\2019 PPT cover images\4-father-child-doctor-laptop-16x9.jpg"/>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0" y="0"/>
            <a:ext cx="12192000" cy="6859716"/>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p:cNvSpPr/>
          <p:nvPr userDrawn="1"/>
        </p:nvSpPr>
        <p:spPr bwMode="gray">
          <a:xfrm>
            <a:off x="1" y="-233"/>
            <a:ext cx="8550233" cy="6858312"/>
          </a:xfrm>
          <a:prstGeom prst="rect">
            <a:avLst/>
          </a:prstGeom>
          <a:gradFill flip="none" rotWithShape="1">
            <a:gsLst>
              <a:gs pos="0">
                <a:srgbClr val="FFFFFF"/>
              </a:gs>
              <a:gs pos="56000">
                <a:srgbClr val="FFFFFF">
                  <a:alpha val="75000"/>
                </a:srgbClr>
              </a:gs>
              <a:gs pos="100000">
                <a:srgbClr val="FFFFFF">
                  <a:alpha val="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3" rIns="0" bIns="45723" numCol="1" rtlCol="0" anchor="ctr" anchorCtr="0" compatLnSpc="1">
            <a:prstTxWarp prst="textNoShape">
              <a:avLst/>
            </a:prstTxWarp>
          </a:bodyPr>
          <a:lstStyle/>
          <a:p>
            <a:pPr algn="ctr" defTabSz="914196"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 name="Title"/>
          <p:cNvSpPr>
            <a:spLocks noGrp="1"/>
          </p:cNvSpPr>
          <p:nvPr>
            <p:ph type="ctrTitle" hasCustomPrompt="1"/>
          </p:nvPr>
        </p:nvSpPr>
        <p:spPr bwMode="gray">
          <a:xfrm>
            <a:off x="495301" y="1104900"/>
            <a:ext cx="7440386" cy="2735839"/>
          </a:xfrm>
        </p:spPr>
        <p:txBody>
          <a:bodyPr anchor="b"/>
          <a:lstStyle>
            <a:lvl1pPr algn="l">
              <a:defRPr sz="4800"/>
            </a:lvl1pPr>
          </a:lstStyle>
          <a:p>
            <a:r>
              <a:rPr lang="en-US" dirty="0"/>
              <a:t>Insightful presentation title in sentence case max 3 lines</a:t>
            </a:r>
          </a:p>
        </p:txBody>
      </p:sp>
      <p:sp>
        <p:nvSpPr>
          <p:cNvPr id="3" name="Subtitle"/>
          <p:cNvSpPr>
            <a:spLocks noGrp="1"/>
          </p:cNvSpPr>
          <p:nvPr>
            <p:ph type="subTitle" idx="1" hasCustomPrompt="1"/>
          </p:nvPr>
        </p:nvSpPr>
        <p:spPr bwMode="gray">
          <a:xfrm>
            <a:off x="495301" y="3924300"/>
            <a:ext cx="7440386" cy="974271"/>
          </a:xfrm>
        </p:spPr>
        <p:txBody>
          <a:bodyPr/>
          <a:lstStyle>
            <a:lvl1pPr marL="0" indent="0" algn="l">
              <a:buNone/>
              <a:defRPr sz="2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Event City or Speaker Name</a:t>
            </a:r>
          </a:p>
        </p:txBody>
      </p:sp>
      <p:sp>
        <p:nvSpPr>
          <p:cNvPr id="11" name="Date"/>
          <p:cNvSpPr>
            <a:spLocks noGrp="1"/>
          </p:cNvSpPr>
          <p:nvPr>
            <p:ph type="body" sz="quarter" idx="13" hasCustomPrompt="1"/>
          </p:nvPr>
        </p:nvSpPr>
        <p:spPr bwMode="gray">
          <a:xfrm>
            <a:off x="495300" y="4990648"/>
            <a:ext cx="7440011" cy="702582"/>
          </a:xfrm>
        </p:spPr>
        <p:txBody>
          <a:bodyPr/>
          <a:lstStyle>
            <a:lvl1pPr>
              <a:defRPr>
                <a:solidFill>
                  <a:schemeClr val="tx1"/>
                </a:solidFill>
              </a:defRPr>
            </a:lvl1pPr>
          </a:lstStyle>
          <a:p>
            <a:pPr lvl="0"/>
            <a:r>
              <a:rPr lang="en-US" dirty="0"/>
              <a:t>Month DD, YYYY</a:t>
            </a:r>
          </a:p>
        </p:txBody>
      </p:sp>
      <p:sp>
        <p:nvSpPr>
          <p:cNvPr id="30" name="MIO_LOGOPLACEHOLDER#LowerLeftMediumWide" hidden="1"/>
          <p:cNvSpPr/>
          <p:nvPr/>
        </p:nvSpPr>
        <p:spPr>
          <a:xfrm>
            <a:off x="583916" y="5841607"/>
            <a:ext cx="584484" cy="632692"/>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FFFFFF"/>
              </a:solidFill>
            </a:endParaRPr>
          </a:p>
        </p:txBody>
      </p:sp>
      <p:sp>
        <p:nvSpPr>
          <p:cNvPr id="12" name="Rectangle 11" hidden="1"/>
          <p:cNvSpPr/>
          <p:nvPr>
            <p:custDataLst>
              <p:tags r:id="rId1"/>
            </p:custDataLst>
          </p:nvPr>
        </p:nvSpPr>
        <p:spPr>
          <a:xfrm>
            <a:off x="426027" y="5744066"/>
            <a:ext cx="3241964" cy="9351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FFFFFF"/>
              </a:solidFill>
            </a:endParaRPr>
          </a:p>
        </p:txBody>
      </p:sp>
      <p:sp>
        <p:nvSpPr>
          <p:cNvPr id="14" name="Rectangle 13" hidden="1"/>
          <p:cNvSpPr/>
          <p:nvPr>
            <p:custDataLst>
              <p:tags r:id="rId2"/>
            </p:custDataLst>
          </p:nvPr>
        </p:nvSpPr>
        <p:spPr>
          <a:xfrm>
            <a:off x="457200" y="415636"/>
            <a:ext cx="7658100" cy="52993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FFFFFF"/>
              </a:solidFill>
            </a:endParaRPr>
          </a:p>
        </p:txBody>
      </p:sp>
      <p:pic>
        <p:nvPicPr>
          <p:cNvPr id="16" name="Picture 2" descr="C:\Users\cbarthol\Desktop\Charlotte Work\Tools\PPT\Empower\Logo EMFs\OPTUM_®_4c.emf"/>
          <p:cNvPicPr>
            <a:picLocks noChangeAspect="1" noChangeArrowheads="1"/>
          </p:cNvPicPr>
          <p:nvPr userDrawn="1">
            <p:custDataLst>
              <p:tags r:id="rId3"/>
            </p:custDataLst>
          </p:nvPr>
        </p:nvPicPr>
        <p:blipFill>
          <a:blip r:embed="rId6">
            <a:extLst>
              <a:ext uri="{28A0092B-C50C-407E-A947-70E740481C1C}">
                <a14:useLocalDpi xmlns:a14="http://schemas.microsoft.com/office/drawing/2010/main" val="0"/>
              </a:ext>
            </a:extLst>
          </a:blip>
          <a:srcRect/>
          <a:stretch>
            <a:fillRect/>
          </a:stretch>
        </p:blipFill>
        <p:spPr bwMode="auto">
          <a:xfrm>
            <a:off x="583916" y="5843363"/>
            <a:ext cx="2092117" cy="6309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2837371"/>
      </p:ext>
    </p:extLst>
  </p:cSld>
  <p:clrMapOvr>
    <a:masterClrMapping/>
  </p:clrMapOvr>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Title - Clinic 2">
    <p:spTree>
      <p:nvGrpSpPr>
        <p:cNvPr id="1" name=""/>
        <p:cNvGrpSpPr/>
        <p:nvPr/>
      </p:nvGrpSpPr>
      <p:grpSpPr>
        <a:xfrm>
          <a:off x="0" y="0"/>
          <a:ext cx="0" cy="0"/>
          <a:chOff x="0" y="0"/>
          <a:chExt cx="0" cy="0"/>
        </a:xfrm>
      </p:grpSpPr>
      <p:pic>
        <p:nvPicPr>
          <p:cNvPr id="5124" name="Picture 4" descr="C:\Users\cbarthol\Desktop\Charlotte Work\Tools\PPT\Empower\2019 PPT cover images\5-doctor-tablet-16x9.jpg"/>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 y="0"/>
            <a:ext cx="12191999" cy="6859716"/>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p:cNvSpPr/>
          <p:nvPr userDrawn="1"/>
        </p:nvSpPr>
        <p:spPr bwMode="gray">
          <a:xfrm>
            <a:off x="1" y="-233"/>
            <a:ext cx="10070274" cy="6858312"/>
          </a:xfrm>
          <a:prstGeom prst="rect">
            <a:avLst/>
          </a:prstGeom>
          <a:gradFill flip="none" rotWithShape="1">
            <a:gsLst>
              <a:gs pos="0">
                <a:srgbClr val="FFFFFF"/>
              </a:gs>
              <a:gs pos="56000">
                <a:srgbClr val="FFFFFF">
                  <a:alpha val="75000"/>
                </a:srgbClr>
              </a:gs>
              <a:gs pos="100000">
                <a:srgbClr val="FFFFFF">
                  <a:alpha val="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3" rIns="0" bIns="45723" numCol="1" rtlCol="0" anchor="ctr" anchorCtr="0" compatLnSpc="1">
            <a:prstTxWarp prst="textNoShape">
              <a:avLst/>
            </a:prstTxWarp>
          </a:bodyPr>
          <a:lstStyle/>
          <a:p>
            <a:pPr algn="ctr" defTabSz="914196"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 name="Title"/>
          <p:cNvSpPr>
            <a:spLocks noGrp="1"/>
          </p:cNvSpPr>
          <p:nvPr>
            <p:ph type="ctrTitle" hasCustomPrompt="1"/>
          </p:nvPr>
        </p:nvSpPr>
        <p:spPr bwMode="gray">
          <a:xfrm>
            <a:off x="495301" y="1104900"/>
            <a:ext cx="7440386" cy="2735839"/>
          </a:xfrm>
        </p:spPr>
        <p:txBody>
          <a:bodyPr anchor="b"/>
          <a:lstStyle>
            <a:lvl1pPr algn="l">
              <a:defRPr sz="4800"/>
            </a:lvl1pPr>
          </a:lstStyle>
          <a:p>
            <a:r>
              <a:rPr lang="en-US" dirty="0"/>
              <a:t>Insightful presentation title in sentence case max 3 lines</a:t>
            </a:r>
          </a:p>
        </p:txBody>
      </p:sp>
      <p:sp>
        <p:nvSpPr>
          <p:cNvPr id="3" name="Subtitle"/>
          <p:cNvSpPr>
            <a:spLocks noGrp="1"/>
          </p:cNvSpPr>
          <p:nvPr>
            <p:ph type="subTitle" idx="1" hasCustomPrompt="1"/>
          </p:nvPr>
        </p:nvSpPr>
        <p:spPr bwMode="gray">
          <a:xfrm>
            <a:off x="495301" y="3924300"/>
            <a:ext cx="7440386" cy="974271"/>
          </a:xfrm>
        </p:spPr>
        <p:txBody>
          <a:bodyPr/>
          <a:lstStyle>
            <a:lvl1pPr marL="0" indent="0" algn="l">
              <a:buNone/>
              <a:defRPr sz="2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Event City or Speaker Name</a:t>
            </a:r>
          </a:p>
        </p:txBody>
      </p:sp>
      <p:sp>
        <p:nvSpPr>
          <p:cNvPr id="11" name="Date"/>
          <p:cNvSpPr>
            <a:spLocks noGrp="1"/>
          </p:cNvSpPr>
          <p:nvPr>
            <p:ph type="body" sz="quarter" idx="13" hasCustomPrompt="1"/>
          </p:nvPr>
        </p:nvSpPr>
        <p:spPr bwMode="gray">
          <a:xfrm>
            <a:off x="495300" y="4990648"/>
            <a:ext cx="7440011" cy="702582"/>
          </a:xfrm>
        </p:spPr>
        <p:txBody>
          <a:bodyPr/>
          <a:lstStyle>
            <a:lvl1pPr>
              <a:defRPr>
                <a:solidFill>
                  <a:schemeClr val="tx1"/>
                </a:solidFill>
              </a:defRPr>
            </a:lvl1pPr>
          </a:lstStyle>
          <a:p>
            <a:pPr lvl="0"/>
            <a:r>
              <a:rPr lang="en-US" dirty="0"/>
              <a:t>Month DD, YYYY</a:t>
            </a:r>
          </a:p>
        </p:txBody>
      </p:sp>
      <p:sp>
        <p:nvSpPr>
          <p:cNvPr id="30" name="MIO_LOGOPLACEHOLDER#LowerLeftMediumWide" hidden="1"/>
          <p:cNvSpPr/>
          <p:nvPr/>
        </p:nvSpPr>
        <p:spPr>
          <a:xfrm>
            <a:off x="583916" y="5841607"/>
            <a:ext cx="584484" cy="632692"/>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FFFFFF"/>
              </a:solidFill>
            </a:endParaRPr>
          </a:p>
        </p:txBody>
      </p:sp>
      <p:sp>
        <p:nvSpPr>
          <p:cNvPr id="12" name="Rectangle 11" hidden="1"/>
          <p:cNvSpPr/>
          <p:nvPr>
            <p:custDataLst>
              <p:tags r:id="rId1"/>
            </p:custDataLst>
          </p:nvPr>
        </p:nvSpPr>
        <p:spPr>
          <a:xfrm>
            <a:off x="426027" y="5744066"/>
            <a:ext cx="3241964" cy="9351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FFFFFF"/>
              </a:solidFill>
            </a:endParaRPr>
          </a:p>
        </p:txBody>
      </p:sp>
      <p:sp>
        <p:nvSpPr>
          <p:cNvPr id="14" name="Rectangle 13" hidden="1"/>
          <p:cNvSpPr/>
          <p:nvPr>
            <p:custDataLst>
              <p:tags r:id="rId2"/>
            </p:custDataLst>
          </p:nvPr>
        </p:nvSpPr>
        <p:spPr>
          <a:xfrm>
            <a:off x="457200" y="415636"/>
            <a:ext cx="7658100" cy="52993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FFFFFF"/>
              </a:solidFill>
            </a:endParaRPr>
          </a:p>
        </p:txBody>
      </p:sp>
      <p:pic>
        <p:nvPicPr>
          <p:cNvPr id="16" name="Picture 2" descr="C:\Users\cbarthol\Desktop\Charlotte Work\Tools\PPT\Empower\Logo EMFs\OPTUM_®_4c.emf"/>
          <p:cNvPicPr>
            <a:picLocks noChangeAspect="1" noChangeArrowheads="1"/>
          </p:cNvPicPr>
          <p:nvPr userDrawn="1">
            <p:custDataLst>
              <p:tags r:id="rId3"/>
            </p:custDataLst>
          </p:nvPr>
        </p:nvPicPr>
        <p:blipFill>
          <a:blip r:embed="rId6">
            <a:extLst>
              <a:ext uri="{28A0092B-C50C-407E-A947-70E740481C1C}">
                <a14:useLocalDpi xmlns:a14="http://schemas.microsoft.com/office/drawing/2010/main" val="0"/>
              </a:ext>
            </a:extLst>
          </a:blip>
          <a:srcRect/>
          <a:stretch>
            <a:fillRect/>
          </a:stretch>
        </p:blipFill>
        <p:spPr bwMode="auto">
          <a:xfrm>
            <a:off x="583916" y="5843363"/>
            <a:ext cx="2092117" cy="6309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7890353"/>
      </p:ext>
    </p:extLst>
  </p:cSld>
  <p:clrMapOvr>
    <a:masterClrMapping/>
  </p:clrMapOvr>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Title - Business 2">
    <p:spTree>
      <p:nvGrpSpPr>
        <p:cNvPr id="1" name=""/>
        <p:cNvGrpSpPr/>
        <p:nvPr/>
      </p:nvGrpSpPr>
      <p:grpSpPr>
        <a:xfrm>
          <a:off x="0" y="0"/>
          <a:ext cx="0" cy="0"/>
          <a:chOff x="0" y="0"/>
          <a:chExt cx="0" cy="0"/>
        </a:xfrm>
      </p:grpSpPr>
      <p:pic>
        <p:nvPicPr>
          <p:cNvPr id="1026" name="Picture 2" descr="C:\Users\cbarthol\Desktop\Charlotte Work\Tools\PPT\Empower\2019 PPT cover images\meeting-post-its-16x9.jpg"/>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 y="-233"/>
            <a:ext cx="12191999" cy="6859716"/>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p:cNvSpPr/>
          <p:nvPr userDrawn="1"/>
        </p:nvSpPr>
        <p:spPr bwMode="gray">
          <a:xfrm>
            <a:off x="1" y="-233"/>
            <a:ext cx="10070274" cy="6858312"/>
          </a:xfrm>
          <a:prstGeom prst="rect">
            <a:avLst/>
          </a:prstGeom>
          <a:gradFill flip="none" rotWithShape="1">
            <a:gsLst>
              <a:gs pos="0">
                <a:srgbClr val="FFFFFF"/>
              </a:gs>
              <a:gs pos="56000">
                <a:srgbClr val="FFFFFF">
                  <a:alpha val="75000"/>
                </a:srgbClr>
              </a:gs>
              <a:gs pos="100000">
                <a:srgbClr val="FFFFFF">
                  <a:alpha val="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3" rIns="0" bIns="45723" numCol="1" rtlCol="0" anchor="ctr" anchorCtr="0" compatLnSpc="1">
            <a:prstTxWarp prst="textNoShape">
              <a:avLst/>
            </a:prstTxWarp>
          </a:bodyPr>
          <a:lstStyle/>
          <a:p>
            <a:pPr algn="ctr" defTabSz="914196"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 name="Title"/>
          <p:cNvSpPr>
            <a:spLocks noGrp="1"/>
          </p:cNvSpPr>
          <p:nvPr>
            <p:ph type="ctrTitle" hasCustomPrompt="1"/>
          </p:nvPr>
        </p:nvSpPr>
        <p:spPr bwMode="gray">
          <a:xfrm>
            <a:off x="495301" y="1104900"/>
            <a:ext cx="7440386" cy="2735839"/>
          </a:xfrm>
        </p:spPr>
        <p:txBody>
          <a:bodyPr anchor="b"/>
          <a:lstStyle>
            <a:lvl1pPr algn="l">
              <a:defRPr sz="4800"/>
            </a:lvl1pPr>
          </a:lstStyle>
          <a:p>
            <a:r>
              <a:rPr lang="en-US" dirty="0"/>
              <a:t>Insightful presentation title in sentence case max 3 lines</a:t>
            </a:r>
          </a:p>
        </p:txBody>
      </p:sp>
      <p:sp>
        <p:nvSpPr>
          <p:cNvPr id="3" name="Subtitle"/>
          <p:cNvSpPr>
            <a:spLocks noGrp="1"/>
          </p:cNvSpPr>
          <p:nvPr>
            <p:ph type="subTitle" idx="1" hasCustomPrompt="1"/>
          </p:nvPr>
        </p:nvSpPr>
        <p:spPr bwMode="gray">
          <a:xfrm>
            <a:off x="495301" y="3924300"/>
            <a:ext cx="7440386" cy="974271"/>
          </a:xfrm>
        </p:spPr>
        <p:txBody>
          <a:bodyPr/>
          <a:lstStyle>
            <a:lvl1pPr marL="0" indent="0" algn="l">
              <a:buNone/>
              <a:defRPr sz="2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Event City or Speaker Name</a:t>
            </a:r>
          </a:p>
        </p:txBody>
      </p:sp>
      <p:sp>
        <p:nvSpPr>
          <p:cNvPr id="11" name="Date"/>
          <p:cNvSpPr>
            <a:spLocks noGrp="1"/>
          </p:cNvSpPr>
          <p:nvPr>
            <p:ph type="body" sz="quarter" idx="13" hasCustomPrompt="1"/>
          </p:nvPr>
        </p:nvSpPr>
        <p:spPr bwMode="gray">
          <a:xfrm>
            <a:off x="495300" y="4990648"/>
            <a:ext cx="7440011" cy="702582"/>
          </a:xfrm>
        </p:spPr>
        <p:txBody>
          <a:bodyPr/>
          <a:lstStyle>
            <a:lvl1pPr>
              <a:defRPr>
                <a:solidFill>
                  <a:schemeClr val="tx1"/>
                </a:solidFill>
              </a:defRPr>
            </a:lvl1pPr>
          </a:lstStyle>
          <a:p>
            <a:pPr lvl="0"/>
            <a:r>
              <a:rPr lang="en-US" dirty="0"/>
              <a:t>Month DD, YYYY</a:t>
            </a:r>
          </a:p>
        </p:txBody>
      </p:sp>
      <p:sp>
        <p:nvSpPr>
          <p:cNvPr id="30" name="MIO_LOGOPLACEHOLDER#LowerLeftMediumWide" hidden="1"/>
          <p:cNvSpPr/>
          <p:nvPr/>
        </p:nvSpPr>
        <p:spPr>
          <a:xfrm>
            <a:off x="583916" y="5841607"/>
            <a:ext cx="584484" cy="632692"/>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FFFFFF"/>
              </a:solidFill>
            </a:endParaRPr>
          </a:p>
        </p:txBody>
      </p:sp>
      <p:sp>
        <p:nvSpPr>
          <p:cNvPr id="12" name="Rectangle 11" hidden="1"/>
          <p:cNvSpPr/>
          <p:nvPr>
            <p:custDataLst>
              <p:tags r:id="rId1"/>
            </p:custDataLst>
          </p:nvPr>
        </p:nvSpPr>
        <p:spPr>
          <a:xfrm>
            <a:off x="426027" y="5744066"/>
            <a:ext cx="3241964" cy="9351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FFFFFF"/>
              </a:solidFill>
            </a:endParaRPr>
          </a:p>
        </p:txBody>
      </p:sp>
      <p:sp>
        <p:nvSpPr>
          <p:cNvPr id="14" name="Rectangle 13" hidden="1"/>
          <p:cNvSpPr/>
          <p:nvPr>
            <p:custDataLst>
              <p:tags r:id="rId2"/>
            </p:custDataLst>
          </p:nvPr>
        </p:nvSpPr>
        <p:spPr>
          <a:xfrm>
            <a:off x="457200" y="415636"/>
            <a:ext cx="7658100" cy="52993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FFFFFF"/>
              </a:solidFill>
            </a:endParaRPr>
          </a:p>
        </p:txBody>
      </p:sp>
      <p:pic>
        <p:nvPicPr>
          <p:cNvPr id="16" name="Picture 2" descr="C:\Users\cbarthol\Desktop\Charlotte Work\Tools\PPT\Empower\Logo EMFs\OPTUM_®_4c.emf"/>
          <p:cNvPicPr>
            <a:picLocks noChangeAspect="1" noChangeArrowheads="1"/>
          </p:cNvPicPr>
          <p:nvPr userDrawn="1">
            <p:custDataLst>
              <p:tags r:id="rId3"/>
            </p:custDataLst>
          </p:nvPr>
        </p:nvPicPr>
        <p:blipFill>
          <a:blip r:embed="rId6">
            <a:extLst>
              <a:ext uri="{28A0092B-C50C-407E-A947-70E740481C1C}">
                <a14:useLocalDpi xmlns:a14="http://schemas.microsoft.com/office/drawing/2010/main" val="0"/>
              </a:ext>
            </a:extLst>
          </a:blip>
          <a:srcRect/>
          <a:stretch>
            <a:fillRect/>
          </a:stretch>
        </p:blipFill>
        <p:spPr bwMode="auto">
          <a:xfrm>
            <a:off x="583916" y="5843363"/>
            <a:ext cx="2092117" cy="6309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2841778"/>
      </p:ext>
    </p:extLst>
  </p:cSld>
  <p:clrMapOvr>
    <a:masterClrMapping/>
  </p:clrMapOvr>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Title - Lifestyle 3">
    <p:spTree>
      <p:nvGrpSpPr>
        <p:cNvPr id="1" name=""/>
        <p:cNvGrpSpPr/>
        <p:nvPr/>
      </p:nvGrpSpPr>
      <p:grpSpPr>
        <a:xfrm>
          <a:off x="0" y="0"/>
          <a:ext cx="0" cy="0"/>
          <a:chOff x="0" y="0"/>
          <a:chExt cx="0" cy="0"/>
        </a:xfrm>
      </p:grpSpPr>
      <p:pic>
        <p:nvPicPr>
          <p:cNvPr id="7171" name="Picture 3" descr="C:\Users\cbarthol\Desktop\Charlotte Work\Tools\PPT\Empower\2019 PPT cover images\7-woman-sitting-phone-mobile-16x9.jpeg"/>
          <p:cNvPicPr>
            <a:picLocks noChangeAspect="1" noChangeArrowheads="1"/>
          </p:cNvPicPr>
          <p:nvPr userDrawn="1"/>
        </p:nvPicPr>
        <p:blipFill rotWithShape="1">
          <a:blip r:embed="rId5">
            <a:extLst>
              <a:ext uri="{28A0092B-C50C-407E-A947-70E740481C1C}">
                <a14:useLocalDpi xmlns:a14="http://schemas.microsoft.com/office/drawing/2010/main" val="0"/>
              </a:ext>
            </a:extLst>
          </a:blip>
          <a:srcRect l="869" t="869"/>
          <a:stretch/>
        </p:blipFill>
        <p:spPr bwMode="auto">
          <a:xfrm>
            <a:off x="0" y="0"/>
            <a:ext cx="12191999" cy="6859714"/>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p:cNvSpPr/>
          <p:nvPr userDrawn="1"/>
        </p:nvSpPr>
        <p:spPr bwMode="gray">
          <a:xfrm>
            <a:off x="1" y="-233"/>
            <a:ext cx="10070274" cy="6858312"/>
          </a:xfrm>
          <a:prstGeom prst="rect">
            <a:avLst/>
          </a:prstGeom>
          <a:gradFill flip="none" rotWithShape="1">
            <a:gsLst>
              <a:gs pos="0">
                <a:srgbClr val="FFFFFF"/>
              </a:gs>
              <a:gs pos="56000">
                <a:srgbClr val="FFFFFF">
                  <a:alpha val="75000"/>
                </a:srgbClr>
              </a:gs>
              <a:gs pos="100000">
                <a:srgbClr val="FFFFFF">
                  <a:alpha val="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3" rIns="0" bIns="45723" numCol="1" rtlCol="0" anchor="ctr" anchorCtr="0" compatLnSpc="1">
            <a:prstTxWarp prst="textNoShape">
              <a:avLst/>
            </a:prstTxWarp>
          </a:bodyPr>
          <a:lstStyle/>
          <a:p>
            <a:pPr algn="ctr" defTabSz="914196"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 name="Title"/>
          <p:cNvSpPr>
            <a:spLocks noGrp="1"/>
          </p:cNvSpPr>
          <p:nvPr>
            <p:ph type="ctrTitle" hasCustomPrompt="1"/>
          </p:nvPr>
        </p:nvSpPr>
        <p:spPr bwMode="gray">
          <a:xfrm>
            <a:off x="495301" y="1104900"/>
            <a:ext cx="7440386" cy="2735839"/>
          </a:xfrm>
        </p:spPr>
        <p:txBody>
          <a:bodyPr anchor="b"/>
          <a:lstStyle>
            <a:lvl1pPr algn="l">
              <a:defRPr sz="4800"/>
            </a:lvl1pPr>
          </a:lstStyle>
          <a:p>
            <a:r>
              <a:rPr lang="en-US" dirty="0"/>
              <a:t>Insightful presentation title in sentence case max 3 lines</a:t>
            </a:r>
          </a:p>
        </p:txBody>
      </p:sp>
      <p:sp>
        <p:nvSpPr>
          <p:cNvPr id="3" name="Subtitle"/>
          <p:cNvSpPr>
            <a:spLocks noGrp="1"/>
          </p:cNvSpPr>
          <p:nvPr>
            <p:ph type="subTitle" idx="1" hasCustomPrompt="1"/>
          </p:nvPr>
        </p:nvSpPr>
        <p:spPr bwMode="gray">
          <a:xfrm>
            <a:off x="495301" y="3924300"/>
            <a:ext cx="7440386" cy="974271"/>
          </a:xfrm>
        </p:spPr>
        <p:txBody>
          <a:bodyPr/>
          <a:lstStyle>
            <a:lvl1pPr marL="0" indent="0" algn="l">
              <a:buNone/>
              <a:defRPr sz="2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Event City or Speaker Name</a:t>
            </a:r>
          </a:p>
        </p:txBody>
      </p:sp>
      <p:sp>
        <p:nvSpPr>
          <p:cNvPr id="11" name="Date"/>
          <p:cNvSpPr>
            <a:spLocks noGrp="1"/>
          </p:cNvSpPr>
          <p:nvPr>
            <p:ph type="body" sz="quarter" idx="13" hasCustomPrompt="1"/>
          </p:nvPr>
        </p:nvSpPr>
        <p:spPr bwMode="gray">
          <a:xfrm>
            <a:off x="495300" y="4990648"/>
            <a:ext cx="7440011" cy="702582"/>
          </a:xfrm>
        </p:spPr>
        <p:txBody>
          <a:bodyPr/>
          <a:lstStyle>
            <a:lvl1pPr>
              <a:defRPr>
                <a:solidFill>
                  <a:schemeClr val="tx1"/>
                </a:solidFill>
              </a:defRPr>
            </a:lvl1pPr>
          </a:lstStyle>
          <a:p>
            <a:pPr lvl="0"/>
            <a:r>
              <a:rPr lang="en-US" dirty="0"/>
              <a:t>Month DD, YYYY</a:t>
            </a:r>
          </a:p>
        </p:txBody>
      </p:sp>
      <p:sp>
        <p:nvSpPr>
          <p:cNvPr id="30" name="MIO_LOGOPLACEHOLDER#LowerLeftMediumWide" hidden="1"/>
          <p:cNvSpPr/>
          <p:nvPr/>
        </p:nvSpPr>
        <p:spPr>
          <a:xfrm>
            <a:off x="583916" y="5841607"/>
            <a:ext cx="584484" cy="632692"/>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FFFFFF"/>
              </a:solidFill>
            </a:endParaRPr>
          </a:p>
        </p:txBody>
      </p:sp>
      <p:sp>
        <p:nvSpPr>
          <p:cNvPr id="12" name="Rectangle 11" hidden="1"/>
          <p:cNvSpPr/>
          <p:nvPr>
            <p:custDataLst>
              <p:tags r:id="rId1"/>
            </p:custDataLst>
          </p:nvPr>
        </p:nvSpPr>
        <p:spPr>
          <a:xfrm>
            <a:off x="426027" y="5744066"/>
            <a:ext cx="3241964" cy="9351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FFFFFF"/>
              </a:solidFill>
            </a:endParaRPr>
          </a:p>
        </p:txBody>
      </p:sp>
      <p:sp>
        <p:nvSpPr>
          <p:cNvPr id="14" name="Rectangle 13" hidden="1"/>
          <p:cNvSpPr/>
          <p:nvPr>
            <p:custDataLst>
              <p:tags r:id="rId2"/>
            </p:custDataLst>
          </p:nvPr>
        </p:nvSpPr>
        <p:spPr>
          <a:xfrm>
            <a:off x="457200" y="415636"/>
            <a:ext cx="7658100" cy="52993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FFFFFF"/>
              </a:solidFill>
            </a:endParaRPr>
          </a:p>
        </p:txBody>
      </p:sp>
      <p:pic>
        <p:nvPicPr>
          <p:cNvPr id="16" name="Picture 2" descr="C:\Users\cbarthol\Desktop\Charlotte Work\Tools\PPT\Empower\Logo EMFs\OPTUM_®_4c.emf"/>
          <p:cNvPicPr>
            <a:picLocks noChangeAspect="1" noChangeArrowheads="1"/>
          </p:cNvPicPr>
          <p:nvPr userDrawn="1">
            <p:custDataLst>
              <p:tags r:id="rId3"/>
            </p:custDataLst>
          </p:nvPr>
        </p:nvPicPr>
        <p:blipFill>
          <a:blip r:embed="rId6">
            <a:extLst>
              <a:ext uri="{28A0092B-C50C-407E-A947-70E740481C1C}">
                <a14:useLocalDpi xmlns:a14="http://schemas.microsoft.com/office/drawing/2010/main" val="0"/>
              </a:ext>
            </a:extLst>
          </a:blip>
          <a:srcRect/>
          <a:stretch>
            <a:fillRect/>
          </a:stretch>
        </p:blipFill>
        <p:spPr bwMode="auto">
          <a:xfrm>
            <a:off x="583916" y="5843363"/>
            <a:ext cx="2092117" cy="6309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8736732"/>
      </p:ext>
    </p:extLst>
  </p:cSld>
  <p:clrMapOvr>
    <a:masterClrMapping/>
  </p:clrMapOvr>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Title - Lifestyle 4">
    <p:spTree>
      <p:nvGrpSpPr>
        <p:cNvPr id="1" name=""/>
        <p:cNvGrpSpPr/>
        <p:nvPr/>
      </p:nvGrpSpPr>
      <p:grpSpPr>
        <a:xfrm>
          <a:off x="0" y="0"/>
          <a:ext cx="0" cy="0"/>
          <a:chOff x="0" y="0"/>
          <a:chExt cx="0" cy="0"/>
        </a:xfrm>
      </p:grpSpPr>
      <p:pic>
        <p:nvPicPr>
          <p:cNvPr id="2050" name="Picture 2" descr="C:\Users\cbarthol\Desktop\Charlotte Work\Tools\PPT\Empower\2019 PPT cover images\zion-16x9.jpg"/>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 y="-233"/>
            <a:ext cx="12192000" cy="6859714"/>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p:cNvSpPr/>
          <p:nvPr userDrawn="1"/>
        </p:nvSpPr>
        <p:spPr bwMode="gray">
          <a:xfrm>
            <a:off x="0" y="-233"/>
            <a:ext cx="11008425" cy="6858312"/>
          </a:xfrm>
          <a:prstGeom prst="rect">
            <a:avLst/>
          </a:prstGeom>
          <a:gradFill flip="none" rotWithShape="1">
            <a:gsLst>
              <a:gs pos="0">
                <a:srgbClr val="FFFFFF"/>
              </a:gs>
              <a:gs pos="56000">
                <a:srgbClr val="FFFFFF">
                  <a:alpha val="75000"/>
                </a:srgbClr>
              </a:gs>
              <a:gs pos="100000">
                <a:srgbClr val="FFFFFF">
                  <a:alpha val="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3" rIns="0" bIns="45723" numCol="1" rtlCol="0" anchor="ctr" anchorCtr="0" compatLnSpc="1">
            <a:prstTxWarp prst="textNoShape">
              <a:avLst/>
            </a:prstTxWarp>
          </a:bodyPr>
          <a:lstStyle/>
          <a:p>
            <a:pPr algn="ctr" defTabSz="914196"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 name="Title"/>
          <p:cNvSpPr>
            <a:spLocks noGrp="1"/>
          </p:cNvSpPr>
          <p:nvPr>
            <p:ph type="ctrTitle" hasCustomPrompt="1"/>
          </p:nvPr>
        </p:nvSpPr>
        <p:spPr bwMode="gray">
          <a:xfrm>
            <a:off x="495301" y="1104900"/>
            <a:ext cx="7440386" cy="2735839"/>
          </a:xfrm>
        </p:spPr>
        <p:txBody>
          <a:bodyPr anchor="b"/>
          <a:lstStyle>
            <a:lvl1pPr algn="l">
              <a:defRPr sz="4800"/>
            </a:lvl1pPr>
          </a:lstStyle>
          <a:p>
            <a:r>
              <a:rPr lang="en-US" dirty="0"/>
              <a:t>Insightful presentation title in sentence case max 3 lines</a:t>
            </a:r>
          </a:p>
        </p:txBody>
      </p:sp>
      <p:sp>
        <p:nvSpPr>
          <p:cNvPr id="3" name="Subtitle"/>
          <p:cNvSpPr>
            <a:spLocks noGrp="1"/>
          </p:cNvSpPr>
          <p:nvPr>
            <p:ph type="subTitle" idx="1" hasCustomPrompt="1"/>
          </p:nvPr>
        </p:nvSpPr>
        <p:spPr bwMode="gray">
          <a:xfrm>
            <a:off x="495301" y="3924300"/>
            <a:ext cx="7440386" cy="974271"/>
          </a:xfrm>
        </p:spPr>
        <p:txBody>
          <a:bodyPr/>
          <a:lstStyle>
            <a:lvl1pPr marL="0" indent="0" algn="l">
              <a:buNone/>
              <a:defRPr sz="2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Event City or Speaker Name</a:t>
            </a:r>
          </a:p>
        </p:txBody>
      </p:sp>
      <p:sp>
        <p:nvSpPr>
          <p:cNvPr id="11" name="Date"/>
          <p:cNvSpPr>
            <a:spLocks noGrp="1"/>
          </p:cNvSpPr>
          <p:nvPr>
            <p:ph type="body" sz="quarter" idx="13" hasCustomPrompt="1"/>
          </p:nvPr>
        </p:nvSpPr>
        <p:spPr bwMode="gray">
          <a:xfrm>
            <a:off x="495300" y="4990648"/>
            <a:ext cx="7440011" cy="702582"/>
          </a:xfrm>
        </p:spPr>
        <p:txBody>
          <a:bodyPr/>
          <a:lstStyle>
            <a:lvl1pPr>
              <a:defRPr>
                <a:solidFill>
                  <a:schemeClr val="tx1"/>
                </a:solidFill>
              </a:defRPr>
            </a:lvl1pPr>
          </a:lstStyle>
          <a:p>
            <a:pPr lvl="0"/>
            <a:r>
              <a:rPr lang="en-US" dirty="0"/>
              <a:t>Month DD, YYYY</a:t>
            </a:r>
          </a:p>
        </p:txBody>
      </p:sp>
      <p:sp>
        <p:nvSpPr>
          <p:cNvPr id="30" name="MIO_LOGOPLACEHOLDER#LowerLeftMediumWide" hidden="1"/>
          <p:cNvSpPr/>
          <p:nvPr/>
        </p:nvSpPr>
        <p:spPr>
          <a:xfrm>
            <a:off x="583916" y="5841607"/>
            <a:ext cx="584484" cy="632692"/>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FFFFFF"/>
              </a:solidFill>
            </a:endParaRPr>
          </a:p>
        </p:txBody>
      </p:sp>
      <p:sp>
        <p:nvSpPr>
          <p:cNvPr id="12" name="Rectangle 11" hidden="1"/>
          <p:cNvSpPr/>
          <p:nvPr>
            <p:custDataLst>
              <p:tags r:id="rId1"/>
            </p:custDataLst>
          </p:nvPr>
        </p:nvSpPr>
        <p:spPr>
          <a:xfrm>
            <a:off x="426027" y="5744066"/>
            <a:ext cx="3241964" cy="9351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FFFFFF"/>
              </a:solidFill>
            </a:endParaRPr>
          </a:p>
        </p:txBody>
      </p:sp>
      <p:sp>
        <p:nvSpPr>
          <p:cNvPr id="14" name="Rectangle 13" hidden="1"/>
          <p:cNvSpPr/>
          <p:nvPr>
            <p:custDataLst>
              <p:tags r:id="rId2"/>
            </p:custDataLst>
          </p:nvPr>
        </p:nvSpPr>
        <p:spPr>
          <a:xfrm>
            <a:off x="457200" y="415636"/>
            <a:ext cx="7658100" cy="52993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FFFFFF"/>
              </a:solidFill>
            </a:endParaRPr>
          </a:p>
        </p:txBody>
      </p:sp>
      <p:pic>
        <p:nvPicPr>
          <p:cNvPr id="16" name="Picture 2" descr="C:\Users\cbarthol\Desktop\Charlotte Work\Tools\PPT\Empower\Logo EMFs\OPTUM_®_4c.emf"/>
          <p:cNvPicPr>
            <a:picLocks noChangeAspect="1" noChangeArrowheads="1"/>
          </p:cNvPicPr>
          <p:nvPr userDrawn="1">
            <p:custDataLst>
              <p:tags r:id="rId3"/>
            </p:custDataLst>
          </p:nvPr>
        </p:nvPicPr>
        <p:blipFill>
          <a:blip r:embed="rId6">
            <a:extLst>
              <a:ext uri="{28A0092B-C50C-407E-A947-70E740481C1C}">
                <a14:useLocalDpi xmlns:a14="http://schemas.microsoft.com/office/drawing/2010/main" val="0"/>
              </a:ext>
            </a:extLst>
          </a:blip>
          <a:srcRect/>
          <a:stretch>
            <a:fillRect/>
          </a:stretch>
        </p:blipFill>
        <p:spPr bwMode="auto">
          <a:xfrm>
            <a:off x="583916" y="5843363"/>
            <a:ext cx="2092117" cy="6309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9683157"/>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 Lifestyle 4">
    <p:spTree>
      <p:nvGrpSpPr>
        <p:cNvPr id="1" name=""/>
        <p:cNvGrpSpPr/>
        <p:nvPr/>
      </p:nvGrpSpPr>
      <p:grpSpPr>
        <a:xfrm>
          <a:off x="0" y="0"/>
          <a:ext cx="0" cy="0"/>
          <a:chOff x="0" y="0"/>
          <a:chExt cx="0" cy="0"/>
        </a:xfrm>
      </p:grpSpPr>
      <p:pic>
        <p:nvPicPr>
          <p:cNvPr id="2050" name="Picture 2" descr="C:\Users\cbarthol\Desktop\Charlotte Work\Tools\PPT\Empower\2019 PPT cover images\zion-16x9.jpg"/>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 y="-233"/>
            <a:ext cx="12192000" cy="6859714"/>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p:cNvSpPr/>
          <p:nvPr userDrawn="1"/>
        </p:nvSpPr>
        <p:spPr bwMode="gray">
          <a:xfrm>
            <a:off x="0" y="-233"/>
            <a:ext cx="11008425" cy="6858312"/>
          </a:xfrm>
          <a:prstGeom prst="rect">
            <a:avLst/>
          </a:prstGeom>
          <a:gradFill flip="none" rotWithShape="1">
            <a:gsLst>
              <a:gs pos="0">
                <a:srgbClr val="FFFFFF"/>
              </a:gs>
              <a:gs pos="56000">
                <a:srgbClr val="FFFFFF">
                  <a:alpha val="75000"/>
                </a:srgbClr>
              </a:gs>
              <a:gs pos="100000">
                <a:srgbClr val="FFFFFF">
                  <a:alpha val="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3" rIns="0" bIns="45723" numCol="1" rtlCol="0" anchor="ctr" anchorCtr="0" compatLnSpc="1">
            <a:prstTxWarp prst="textNoShape">
              <a:avLst/>
            </a:prstTxWarp>
          </a:bodyPr>
          <a:lstStyle/>
          <a:p>
            <a:pPr algn="ctr" defTabSz="914196"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 name="Title"/>
          <p:cNvSpPr>
            <a:spLocks noGrp="1"/>
          </p:cNvSpPr>
          <p:nvPr>
            <p:ph type="ctrTitle" hasCustomPrompt="1"/>
          </p:nvPr>
        </p:nvSpPr>
        <p:spPr bwMode="gray">
          <a:xfrm>
            <a:off x="495301" y="1104900"/>
            <a:ext cx="7440386" cy="2735839"/>
          </a:xfrm>
        </p:spPr>
        <p:txBody>
          <a:bodyPr anchor="b"/>
          <a:lstStyle>
            <a:lvl1pPr algn="l">
              <a:defRPr sz="4800"/>
            </a:lvl1pPr>
          </a:lstStyle>
          <a:p>
            <a:r>
              <a:rPr lang="en-US" dirty="0"/>
              <a:t>Insightful presentation title in sentence case max 3 lines</a:t>
            </a:r>
          </a:p>
        </p:txBody>
      </p:sp>
      <p:sp>
        <p:nvSpPr>
          <p:cNvPr id="3" name="Subtitle"/>
          <p:cNvSpPr>
            <a:spLocks noGrp="1"/>
          </p:cNvSpPr>
          <p:nvPr>
            <p:ph type="subTitle" idx="1" hasCustomPrompt="1"/>
          </p:nvPr>
        </p:nvSpPr>
        <p:spPr bwMode="gray">
          <a:xfrm>
            <a:off x="495301" y="3924300"/>
            <a:ext cx="7440386" cy="974271"/>
          </a:xfrm>
        </p:spPr>
        <p:txBody>
          <a:bodyPr/>
          <a:lstStyle>
            <a:lvl1pPr marL="0" indent="0" algn="l">
              <a:buNone/>
              <a:defRPr sz="2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Event City or Speaker Name</a:t>
            </a:r>
          </a:p>
        </p:txBody>
      </p:sp>
      <p:sp>
        <p:nvSpPr>
          <p:cNvPr id="11" name="Date"/>
          <p:cNvSpPr>
            <a:spLocks noGrp="1"/>
          </p:cNvSpPr>
          <p:nvPr>
            <p:ph type="body" sz="quarter" idx="13" hasCustomPrompt="1"/>
          </p:nvPr>
        </p:nvSpPr>
        <p:spPr bwMode="gray">
          <a:xfrm>
            <a:off x="495300" y="4990648"/>
            <a:ext cx="7440011" cy="702582"/>
          </a:xfrm>
        </p:spPr>
        <p:txBody>
          <a:bodyPr/>
          <a:lstStyle>
            <a:lvl1pPr>
              <a:defRPr>
                <a:solidFill>
                  <a:schemeClr val="tx1"/>
                </a:solidFill>
              </a:defRPr>
            </a:lvl1pPr>
          </a:lstStyle>
          <a:p>
            <a:pPr lvl="0"/>
            <a:r>
              <a:rPr lang="en-US" dirty="0"/>
              <a:t>Month DD, YYYY</a:t>
            </a:r>
          </a:p>
        </p:txBody>
      </p:sp>
      <p:sp>
        <p:nvSpPr>
          <p:cNvPr id="30" name="MIO_LOGOPLACEHOLDER#LowerLeftMediumWide" hidden="1"/>
          <p:cNvSpPr/>
          <p:nvPr/>
        </p:nvSpPr>
        <p:spPr>
          <a:xfrm>
            <a:off x="583916" y="5841607"/>
            <a:ext cx="584484" cy="632692"/>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12" name="Rectangle 11" hidden="1"/>
          <p:cNvSpPr/>
          <p:nvPr>
            <p:custDataLst>
              <p:tags r:id="rId1"/>
            </p:custDataLst>
          </p:nvPr>
        </p:nvSpPr>
        <p:spPr>
          <a:xfrm>
            <a:off x="426027" y="5744066"/>
            <a:ext cx="3241964" cy="9351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14" name="Rectangle 13" hidden="1"/>
          <p:cNvSpPr/>
          <p:nvPr>
            <p:custDataLst>
              <p:tags r:id="rId2"/>
            </p:custDataLst>
          </p:nvPr>
        </p:nvSpPr>
        <p:spPr>
          <a:xfrm>
            <a:off x="457200" y="415636"/>
            <a:ext cx="7658100" cy="52993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pic>
        <p:nvPicPr>
          <p:cNvPr id="16" name="Picture 2" descr="C:\Users\cbarthol\Desktop\Charlotte Work\Tools\PPT\Empower\Logo EMFs\OPTUM_®_4c.emf"/>
          <p:cNvPicPr>
            <a:picLocks noChangeAspect="1" noChangeArrowheads="1"/>
          </p:cNvPicPr>
          <p:nvPr userDrawn="1">
            <p:custDataLst>
              <p:tags r:id="rId3"/>
            </p:custDataLst>
          </p:nvPr>
        </p:nvPicPr>
        <p:blipFill>
          <a:blip r:embed="rId6">
            <a:extLst>
              <a:ext uri="{28A0092B-C50C-407E-A947-70E740481C1C}">
                <a14:useLocalDpi xmlns:a14="http://schemas.microsoft.com/office/drawing/2010/main" val="0"/>
              </a:ext>
            </a:extLst>
          </a:blip>
          <a:srcRect/>
          <a:stretch>
            <a:fillRect/>
          </a:stretch>
        </p:blipFill>
        <p:spPr bwMode="auto">
          <a:xfrm>
            <a:off x="583916" y="5843363"/>
            <a:ext cx="2092117" cy="6309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2315212"/>
      </p:ext>
    </p:extLst>
  </p:cSld>
  <p:clrMapOvr>
    <a:masterClrMapping/>
  </p:clrMapOvr>
  <p:timing>
    <p:tnLst>
      <p:par>
        <p:cTn id="1" dur="indefinite" restart="never" nodeType="tmRoot"/>
      </p:par>
    </p:tn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Title - Military 1">
    <p:spTree>
      <p:nvGrpSpPr>
        <p:cNvPr id="1" name=""/>
        <p:cNvGrpSpPr/>
        <p:nvPr/>
      </p:nvGrpSpPr>
      <p:grpSpPr>
        <a:xfrm>
          <a:off x="0" y="0"/>
          <a:ext cx="0" cy="0"/>
          <a:chOff x="0" y="0"/>
          <a:chExt cx="0" cy="0"/>
        </a:xfrm>
      </p:grpSpPr>
      <p:pic>
        <p:nvPicPr>
          <p:cNvPr id="9218" name="Picture 2" descr="C:\Users\cbarthol\Desktop\Charlotte Work\Tools\PPT\Empower\2019 PPT cover images\9-military-army-family-happy-16x9.jpg"/>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0" y="-234"/>
            <a:ext cx="12192000" cy="6859715"/>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p:cNvSpPr/>
          <p:nvPr userDrawn="1"/>
        </p:nvSpPr>
        <p:spPr bwMode="gray">
          <a:xfrm>
            <a:off x="0" y="-233"/>
            <a:ext cx="11008425" cy="6858312"/>
          </a:xfrm>
          <a:prstGeom prst="rect">
            <a:avLst/>
          </a:prstGeom>
          <a:gradFill flip="none" rotWithShape="1">
            <a:gsLst>
              <a:gs pos="0">
                <a:srgbClr val="FFFFFF"/>
              </a:gs>
              <a:gs pos="56000">
                <a:srgbClr val="FFFFFF">
                  <a:alpha val="75000"/>
                </a:srgbClr>
              </a:gs>
              <a:gs pos="100000">
                <a:srgbClr val="FFFFFF">
                  <a:alpha val="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3" rIns="0" bIns="45723" numCol="1" rtlCol="0" anchor="ctr" anchorCtr="0" compatLnSpc="1">
            <a:prstTxWarp prst="textNoShape">
              <a:avLst/>
            </a:prstTxWarp>
          </a:bodyPr>
          <a:lstStyle/>
          <a:p>
            <a:pPr algn="ctr" defTabSz="914196"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 name="Title"/>
          <p:cNvSpPr>
            <a:spLocks noGrp="1"/>
          </p:cNvSpPr>
          <p:nvPr>
            <p:ph type="ctrTitle" hasCustomPrompt="1"/>
          </p:nvPr>
        </p:nvSpPr>
        <p:spPr bwMode="gray">
          <a:xfrm>
            <a:off x="495301" y="1104900"/>
            <a:ext cx="7440386" cy="2735839"/>
          </a:xfrm>
        </p:spPr>
        <p:txBody>
          <a:bodyPr anchor="b"/>
          <a:lstStyle>
            <a:lvl1pPr algn="l">
              <a:defRPr sz="4800"/>
            </a:lvl1pPr>
          </a:lstStyle>
          <a:p>
            <a:r>
              <a:rPr lang="en-US" dirty="0"/>
              <a:t>Insightful presentation title in sentence case max 3 lines</a:t>
            </a:r>
          </a:p>
        </p:txBody>
      </p:sp>
      <p:sp>
        <p:nvSpPr>
          <p:cNvPr id="3" name="Subtitle"/>
          <p:cNvSpPr>
            <a:spLocks noGrp="1"/>
          </p:cNvSpPr>
          <p:nvPr>
            <p:ph type="subTitle" idx="1" hasCustomPrompt="1"/>
          </p:nvPr>
        </p:nvSpPr>
        <p:spPr bwMode="gray">
          <a:xfrm>
            <a:off x="495301" y="3924300"/>
            <a:ext cx="7440386" cy="974271"/>
          </a:xfrm>
        </p:spPr>
        <p:txBody>
          <a:bodyPr/>
          <a:lstStyle>
            <a:lvl1pPr marL="0" indent="0" algn="l">
              <a:buNone/>
              <a:defRPr sz="2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Event City or Speaker Name</a:t>
            </a:r>
          </a:p>
        </p:txBody>
      </p:sp>
      <p:sp>
        <p:nvSpPr>
          <p:cNvPr id="11" name="Date"/>
          <p:cNvSpPr>
            <a:spLocks noGrp="1"/>
          </p:cNvSpPr>
          <p:nvPr>
            <p:ph type="body" sz="quarter" idx="13" hasCustomPrompt="1"/>
          </p:nvPr>
        </p:nvSpPr>
        <p:spPr bwMode="gray">
          <a:xfrm>
            <a:off x="495300" y="4990648"/>
            <a:ext cx="7440011" cy="702582"/>
          </a:xfrm>
        </p:spPr>
        <p:txBody>
          <a:bodyPr/>
          <a:lstStyle>
            <a:lvl1pPr>
              <a:defRPr>
                <a:solidFill>
                  <a:schemeClr val="tx1"/>
                </a:solidFill>
              </a:defRPr>
            </a:lvl1pPr>
          </a:lstStyle>
          <a:p>
            <a:pPr lvl="0"/>
            <a:r>
              <a:rPr lang="en-US" dirty="0"/>
              <a:t>Month DD, YYYY</a:t>
            </a:r>
          </a:p>
        </p:txBody>
      </p:sp>
      <p:sp>
        <p:nvSpPr>
          <p:cNvPr id="30" name="MIO_LOGOPLACEHOLDER#LowerLeftMediumWide" hidden="1"/>
          <p:cNvSpPr/>
          <p:nvPr/>
        </p:nvSpPr>
        <p:spPr>
          <a:xfrm>
            <a:off x="583916" y="5841607"/>
            <a:ext cx="584484" cy="632692"/>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FFFFFF"/>
              </a:solidFill>
            </a:endParaRPr>
          </a:p>
        </p:txBody>
      </p:sp>
      <p:sp>
        <p:nvSpPr>
          <p:cNvPr id="12" name="Rectangle 11" hidden="1"/>
          <p:cNvSpPr/>
          <p:nvPr>
            <p:custDataLst>
              <p:tags r:id="rId1"/>
            </p:custDataLst>
          </p:nvPr>
        </p:nvSpPr>
        <p:spPr>
          <a:xfrm>
            <a:off x="426027" y="5744066"/>
            <a:ext cx="3241964" cy="9351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FFFFFF"/>
              </a:solidFill>
            </a:endParaRPr>
          </a:p>
        </p:txBody>
      </p:sp>
      <p:sp>
        <p:nvSpPr>
          <p:cNvPr id="14" name="Rectangle 13" hidden="1"/>
          <p:cNvSpPr/>
          <p:nvPr>
            <p:custDataLst>
              <p:tags r:id="rId2"/>
            </p:custDataLst>
          </p:nvPr>
        </p:nvSpPr>
        <p:spPr>
          <a:xfrm>
            <a:off x="457200" y="415636"/>
            <a:ext cx="7658100" cy="52993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FFFFFF"/>
              </a:solidFill>
            </a:endParaRPr>
          </a:p>
        </p:txBody>
      </p:sp>
      <p:pic>
        <p:nvPicPr>
          <p:cNvPr id="17" name="Picture 2" descr="C:\Users\cbarthol\Desktop\Charlotte Work\Tools\PPT\Empower\Logo EMFs\OPTUM_®_4c.emf"/>
          <p:cNvPicPr>
            <a:picLocks noChangeAspect="1" noChangeArrowheads="1"/>
          </p:cNvPicPr>
          <p:nvPr userDrawn="1">
            <p:custDataLst>
              <p:tags r:id="rId3"/>
            </p:custDataLst>
          </p:nvPr>
        </p:nvPicPr>
        <p:blipFill>
          <a:blip r:embed="rId6">
            <a:extLst>
              <a:ext uri="{28A0092B-C50C-407E-A947-70E740481C1C}">
                <a14:useLocalDpi xmlns:a14="http://schemas.microsoft.com/office/drawing/2010/main" val="0"/>
              </a:ext>
            </a:extLst>
          </a:blip>
          <a:srcRect/>
          <a:stretch>
            <a:fillRect/>
          </a:stretch>
        </p:blipFill>
        <p:spPr bwMode="auto">
          <a:xfrm>
            <a:off x="583916" y="5843363"/>
            <a:ext cx="2092117" cy="6309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0927705"/>
      </p:ext>
    </p:extLst>
  </p:cSld>
  <p:clrMapOvr>
    <a:masterClrMapping/>
  </p:clrMapOvr>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Title - Veteran 1">
    <p:spTree>
      <p:nvGrpSpPr>
        <p:cNvPr id="1" name=""/>
        <p:cNvGrpSpPr/>
        <p:nvPr/>
      </p:nvGrpSpPr>
      <p:grpSpPr>
        <a:xfrm>
          <a:off x="0" y="0"/>
          <a:ext cx="0" cy="0"/>
          <a:chOff x="0" y="0"/>
          <a:chExt cx="0" cy="0"/>
        </a:xfrm>
      </p:grpSpPr>
      <p:pic>
        <p:nvPicPr>
          <p:cNvPr id="10242" name="Picture 2" descr="C:\Users\cbarthol\Desktop\Charlotte Work\Tools\PPT\Empower\2019 PPT cover images\10-military-navy-man-doctor-16x9.jpg"/>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0" y="-1"/>
            <a:ext cx="12192000" cy="6859715"/>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p:cNvSpPr/>
          <p:nvPr userDrawn="1"/>
        </p:nvSpPr>
        <p:spPr bwMode="gray">
          <a:xfrm>
            <a:off x="0" y="-233"/>
            <a:ext cx="11008425" cy="6858312"/>
          </a:xfrm>
          <a:prstGeom prst="rect">
            <a:avLst/>
          </a:prstGeom>
          <a:gradFill flip="none" rotWithShape="1">
            <a:gsLst>
              <a:gs pos="0">
                <a:srgbClr val="FFFFFF"/>
              </a:gs>
              <a:gs pos="56000">
                <a:srgbClr val="FFFFFF">
                  <a:alpha val="75000"/>
                </a:srgbClr>
              </a:gs>
              <a:gs pos="100000">
                <a:srgbClr val="FFFFFF">
                  <a:alpha val="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3" rIns="0" bIns="45723" numCol="1" rtlCol="0" anchor="ctr" anchorCtr="0" compatLnSpc="1">
            <a:prstTxWarp prst="textNoShape">
              <a:avLst/>
            </a:prstTxWarp>
          </a:bodyPr>
          <a:lstStyle/>
          <a:p>
            <a:pPr algn="ctr" defTabSz="914196"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 name="Title"/>
          <p:cNvSpPr>
            <a:spLocks noGrp="1"/>
          </p:cNvSpPr>
          <p:nvPr>
            <p:ph type="ctrTitle" hasCustomPrompt="1"/>
          </p:nvPr>
        </p:nvSpPr>
        <p:spPr bwMode="gray">
          <a:xfrm>
            <a:off x="495301" y="1104900"/>
            <a:ext cx="7440386" cy="2735839"/>
          </a:xfrm>
        </p:spPr>
        <p:txBody>
          <a:bodyPr anchor="b"/>
          <a:lstStyle>
            <a:lvl1pPr algn="l">
              <a:defRPr sz="4800"/>
            </a:lvl1pPr>
          </a:lstStyle>
          <a:p>
            <a:r>
              <a:rPr lang="en-US" dirty="0"/>
              <a:t>Insightful presentation title in sentence case max 3 lines</a:t>
            </a:r>
          </a:p>
        </p:txBody>
      </p:sp>
      <p:sp>
        <p:nvSpPr>
          <p:cNvPr id="3" name="Subtitle"/>
          <p:cNvSpPr>
            <a:spLocks noGrp="1"/>
          </p:cNvSpPr>
          <p:nvPr>
            <p:ph type="subTitle" idx="1" hasCustomPrompt="1"/>
          </p:nvPr>
        </p:nvSpPr>
        <p:spPr bwMode="gray">
          <a:xfrm>
            <a:off x="495301" y="3924300"/>
            <a:ext cx="7440386" cy="974271"/>
          </a:xfrm>
        </p:spPr>
        <p:txBody>
          <a:bodyPr/>
          <a:lstStyle>
            <a:lvl1pPr marL="0" indent="0" algn="l">
              <a:buNone/>
              <a:defRPr sz="2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Event City or Speaker Name</a:t>
            </a:r>
          </a:p>
        </p:txBody>
      </p:sp>
      <p:sp>
        <p:nvSpPr>
          <p:cNvPr id="11" name="Date"/>
          <p:cNvSpPr>
            <a:spLocks noGrp="1"/>
          </p:cNvSpPr>
          <p:nvPr>
            <p:ph type="body" sz="quarter" idx="13" hasCustomPrompt="1"/>
          </p:nvPr>
        </p:nvSpPr>
        <p:spPr bwMode="gray">
          <a:xfrm>
            <a:off x="495300" y="4990648"/>
            <a:ext cx="7440011" cy="702582"/>
          </a:xfrm>
        </p:spPr>
        <p:txBody>
          <a:bodyPr/>
          <a:lstStyle>
            <a:lvl1pPr>
              <a:defRPr>
                <a:solidFill>
                  <a:schemeClr val="tx1"/>
                </a:solidFill>
              </a:defRPr>
            </a:lvl1pPr>
          </a:lstStyle>
          <a:p>
            <a:pPr lvl="0"/>
            <a:r>
              <a:rPr lang="en-US" dirty="0"/>
              <a:t>Month DD, YYYY</a:t>
            </a:r>
          </a:p>
        </p:txBody>
      </p:sp>
      <p:sp>
        <p:nvSpPr>
          <p:cNvPr id="30" name="MIO_LOGOPLACEHOLDER#LowerLeftMediumWide" hidden="1"/>
          <p:cNvSpPr/>
          <p:nvPr/>
        </p:nvSpPr>
        <p:spPr>
          <a:xfrm>
            <a:off x="583916" y="5841607"/>
            <a:ext cx="584484" cy="632692"/>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FFFFFF"/>
              </a:solidFill>
            </a:endParaRPr>
          </a:p>
        </p:txBody>
      </p:sp>
      <p:sp>
        <p:nvSpPr>
          <p:cNvPr id="12" name="Rectangle 11" hidden="1"/>
          <p:cNvSpPr/>
          <p:nvPr>
            <p:custDataLst>
              <p:tags r:id="rId1"/>
            </p:custDataLst>
          </p:nvPr>
        </p:nvSpPr>
        <p:spPr>
          <a:xfrm>
            <a:off x="426027" y="5744066"/>
            <a:ext cx="3241964" cy="9351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FFFFFF"/>
              </a:solidFill>
            </a:endParaRPr>
          </a:p>
        </p:txBody>
      </p:sp>
      <p:sp>
        <p:nvSpPr>
          <p:cNvPr id="14" name="Rectangle 13" hidden="1"/>
          <p:cNvSpPr/>
          <p:nvPr>
            <p:custDataLst>
              <p:tags r:id="rId2"/>
            </p:custDataLst>
          </p:nvPr>
        </p:nvSpPr>
        <p:spPr>
          <a:xfrm>
            <a:off x="457200" y="415636"/>
            <a:ext cx="7658100" cy="52993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FFFFFF"/>
              </a:solidFill>
            </a:endParaRPr>
          </a:p>
        </p:txBody>
      </p:sp>
      <p:pic>
        <p:nvPicPr>
          <p:cNvPr id="16" name="Picture 2" descr="C:\Users\cbarthol\Desktop\Charlotte Work\Tools\PPT\Empower\Logo EMFs\OPTUM_®_4c.emf"/>
          <p:cNvPicPr>
            <a:picLocks noChangeAspect="1" noChangeArrowheads="1"/>
          </p:cNvPicPr>
          <p:nvPr userDrawn="1">
            <p:custDataLst>
              <p:tags r:id="rId3"/>
            </p:custDataLst>
          </p:nvPr>
        </p:nvPicPr>
        <p:blipFill>
          <a:blip r:embed="rId6">
            <a:extLst>
              <a:ext uri="{28A0092B-C50C-407E-A947-70E740481C1C}">
                <a14:useLocalDpi xmlns:a14="http://schemas.microsoft.com/office/drawing/2010/main" val="0"/>
              </a:ext>
            </a:extLst>
          </a:blip>
          <a:srcRect/>
          <a:stretch>
            <a:fillRect/>
          </a:stretch>
        </p:blipFill>
        <p:spPr bwMode="auto">
          <a:xfrm>
            <a:off x="583916" y="5843363"/>
            <a:ext cx="2092117" cy="6309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526316"/>
      </p:ext>
    </p:extLst>
  </p:cSld>
  <p:clrMapOvr>
    <a:masterClrMapping/>
  </p:clrMapOvr>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preserve="1" userDrawn="1">
  <p:cSld name="Title - Customize">
    <p:spTree>
      <p:nvGrpSpPr>
        <p:cNvPr id="1" name=""/>
        <p:cNvGrpSpPr/>
        <p:nvPr/>
      </p:nvGrpSpPr>
      <p:grpSpPr>
        <a:xfrm>
          <a:off x="0" y="0"/>
          <a:ext cx="0" cy="0"/>
          <a:chOff x="0" y="0"/>
          <a:chExt cx="0" cy="0"/>
        </a:xfrm>
      </p:grpSpPr>
      <p:sp>
        <p:nvSpPr>
          <p:cNvPr id="8" name="Picture Placeholder 7"/>
          <p:cNvSpPr>
            <a:spLocks noGrp="1"/>
          </p:cNvSpPr>
          <p:nvPr>
            <p:ph type="pic" sz="quarter" idx="14"/>
          </p:nvPr>
        </p:nvSpPr>
        <p:spPr bwMode="gray">
          <a:xfrm>
            <a:off x="0" y="0"/>
            <a:ext cx="12192000" cy="6858000"/>
          </a:xfrm>
          <a:noFill/>
        </p:spPr>
        <p:txBody>
          <a:bodyPr/>
          <a:lstStyle>
            <a:lvl1pPr algn="r">
              <a:defRPr/>
            </a:lvl1pPr>
          </a:lstStyle>
          <a:p>
            <a:endParaRPr lang="en-US" dirty="0"/>
          </a:p>
        </p:txBody>
      </p:sp>
      <p:sp>
        <p:nvSpPr>
          <p:cNvPr id="14" name="Text Placeholder 3"/>
          <p:cNvSpPr>
            <a:spLocks noGrp="1"/>
          </p:cNvSpPr>
          <p:nvPr>
            <p:ph type="body" sz="quarter" idx="16" hasCustomPrompt="1"/>
          </p:nvPr>
        </p:nvSpPr>
        <p:spPr bwMode="gray">
          <a:xfrm>
            <a:off x="-1" y="-5893"/>
            <a:ext cx="11946577" cy="6858000"/>
          </a:xfrm>
          <a:gradFill flip="none" rotWithShape="1">
            <a:gsLst>
              <a:gs pos="0">
                <a:srgbClr val="FFFFFF"/>
              </a:gs>
              <a:gs pos="71000">
                <a:srgbClr val="FFFFFF">
                  <a:alpha val="75000"/>
                </a:srgbClr>
              </a:gs>
              <a:gs pos="100000">
                <a:srgbClr val="FFFFFF">
                  <a:alpha val="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3" rIns="0" bIns="45723" numCol="1" rtlCol="0" anchor="ctr" anchorCtr="0" compatLnSpc="1">
            <a:prstTxWarp prst="textNoShape">
              <a:avLst/>
            </a:prstTxWarp>
          </a:bodyPr>
          <a:lstStyle>
            <a:lvl1pPr>
              <a:defRPr lang="en-US" sz="2000" dirty="0">
                <a:gradFill>
                  <a:gsLst>
                    <a:gs pos="0">
                      <a:srgbClr val="FFFFFF"/>
                    </a:gs>
                    <a:gs pos="100000">
                      <a:srgbClr val="FFFFFF"/>
                    </a:gs>
                  </a:gsLst>
                  <a:lin ang="5400000" scaled="0"/>
                </a:gradFill>
              </a:defRPr>
            </a:lvl1pPr>
          </a:lstStyle>
          <a:p>
            <a:pPr lvl="0" algn="ctr" defTabSz="914196" fontAlgn="base">
              <a:spcBef>
                <a:spcPct val="0"/>
              </a:spcBef>
              <a:spcAft>
                <a:spcPct val="0"/>
              </a:spcAft>
            </a:pPr>
            <a:r>
              <a:rPr lang="en-US" dirty="0"/>
              <a:t> </a:t>
            </a:r>
          </a:p>
        </p:txBody>
      </p:sp>
      <p:sp>
        <p:nvSpPr>
          <p:cNvPr id="2" name="Title"/>
          <p:cNvSpPr>
            <a:spLocks noGrp="1"/>
          </p:cNvSpPr>
          <p:nvPr>
            <p:ph type="ctrTitle" hasCustomPrompt="1"/>
          </p:nvPr>
        </p:nvSpPr>
        <p:spPr bwMode="gray">
          <a:xfrm>
            <a:off x="495301" y="1104900"/>
            <a:ext cx="7440386" cy="2735839"/>
          </a:xfrm>
        </p:spPr>
        <p:txBody>
          <a:bodyPr anchor="b"/>
          <a:lstStyle>
            <a:lvl1pPr algn="l">
              <a:defRPr sz="4800"/>
            </a:lvl1pPr>
          </a:lstStyle>
          <a:p>
            <a:r>
              <a:rPr lang="en-US" dirty="0"/>
              <a:t>Insightful presentation title in sentence case max 3 lines | Image instructions at right</a:t>
            </a:r>
          </a:p>
        </p:txBody>
      </p:sp>
      <p:sp>
        <p:nvSpPr>
          <p:cNvPr id="3" name="Subtitle"/>
          <p:cNvSpPr>
            <a:spLocks noGrp="1"/>
          </p:cNvSpPr>
          <p:nvPr>
            <p:ph type="subTitle" idx="1" hasCustomPrompt="1"/>
          </p:nvPr>
        </p:nvSpPr>
        <p:spPr bwMode="gray">
          <a:xfrm>
            <a:off x="495301" y="3924300"/>
            <a:ext cx="7440386" cy="974271"/>
          </a:xfrm>
        </p:spPr>
        <p:txBody>
          <a:bodyPr/>
          <a:lstStyle>
            <a:lvl1pPr marL="0" indent="0" algn="l">
              <a:buNone/>
              <a:defRPr sz="2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Event City or Speaker Name</a:t>
            </a:r>
          </a:p>
        </p:txBody>
      </p:sp>
      <p:sp>
        <p:nvSpPr>
          <p:cNvPr id="11" name="Date"/>
          <p:cNvSpPr>
            <a:spLocks noGrp="1"/>
          </p:cNvSpPr>
          <p:nvPr>
            <p:ph type="body" sz="quarter" idx="13" hasCustomPrompt="1"/>
          </p:nvPr>
        </p:nvSpPr>
        <p:spPr bwMode="gray">
          <a:xfrm>
            <a:off x="495300" y="4990648"/>
            <a:ext cx="7440011" cy="702582"/>
          </a:xfrm>
        </p:spPr>
        <p:txBody>
          <a:bodyPr/>
          <a:lstStyle>
            <a:lvl1pPr>
              <a:defRPr>
                <a:solidFill>
                  <a:schemeClr val="tx1"/>
                </a:solidFill>
              </a:defRPr>
            </a:lvl1pPr>
          </a:lstStyle>
          <a:p>
            <a:pPr lvl="0"/>
            <a:r>
              <a:rPr lang="en-US" dirty="0"/>
              <a:t>Month DD, YYYY</a:t>
            </a:r>
          </a:p>
        </p:txBody>
      </p:sp>
      <p:sp>
        <p:nvSpPr>
          <p:cNvPr id="34" name="MIO_LOGOPLACEHOLDER#LowerLeftMediumWide" hidden="1"/>
          <p:cNvSpPr/>
          <p:nvPr userDrawn="1"/>
        </p:nvSpPr>
        <p:spPr>
          <a:xfrm>
            <a:off x="583916" y="5841607"/>
            <a:ext cx="584484" cy="632692"/>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FFFFFF"/>
              </a:solidFill>
            </a:endParaRPr>
          </a:p>
        </p:txBody>
      </p:sp>
      <p:sp>
        <p:nvSpPr>
          <p:cNvPr id="20" name="Rectangle 19" hidden="1"/>
          <p:cNvSpPr/>
          <p:nvPr userDrawn="1">
            <p:custDataLst>
              <p:tags r:id="rId1"/>
            </p:custDataLst>
          </p:nvPr>
        </p:nvSpPr>
        <p:spPr>
          <a:xfrm>
            <a:off x="457200" y="415636"/>
            <a:ext cx="7658100" cy="52993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FFFFFF"/>
              </a:solidFill>
            </a:endParaRPr>
          </a:p>
        </p:txBody>
      </p:sp>
      <p:pic>
        <p:nvPicPr>
          <p:cNvPr id="16" name="Picture 2" descr="C:\Users\cbarthol\Desktop\Charlotte Work\Tools\PPT\Empower\Logo EMFs\OPTUM_®_4c.emf"/>
          <p:cNvPicPr>
            <a:picLocks noChangeAspect="1" noChangeArrowheads="1"/>
          </p:cNvPicPr>
          <p:nvPr userDrawn="1">
            <p:custDataLst>
              <p:tags r:id="rId2"/>
            </p:custDataLst>
          </p:nvPr>
        </p:nvPicPr>
        <p:blipFill>
          <a:blip r:embed="rId4">
            <a:extLst>
              <a:ext uri="{28A0092B-C50C-407E-A947-70E740481C1C}">
                <a14:useLocalDpi xmlns:a14="http://schemas.microsoft.com/office/drawing/2010/main" val="0"/>
              </a:ext>
            </a:extLst>
          </a:blip>
          <a:srcRect/>
          <a:stretch>
            <a:fillRect/>
          </a:stretch>
        </p:blipFill>
        <p:spPr bwMode="auto">
          <a:xfrm>
            <a:off x="583916" y="5843363"/>
            <a:ext cx="2092117" cy="6309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1582785"/>
      </p:ext>
    </p:extLst>
  </p:cSld>
  <p:clrMapOvr>
    <a:masterClrMapping/>
  </p:clrMapOvr>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a:lstStyle>
            <a:lvl1pPr>
              <a:defRPr/>
            </a:lvl1pPr>
          </a:lstStyle>
          <a:p>
            <a:r>
              <a:rPr lang="en-US" dirty="0"/>
              <a:t>Type insightful headline in sentence case | One line</a:t>
            </a:r>
          </a:p>
        </p:txBody>
      </p:sp>
      <p:sp>
        <p:nvSpPr>
          <p:cNvPr id="3" name="Bullets/content"/>
          <p:cNvSpPr>
            <a:spLocks noGrp="1"/>
          </p:cNvSpPr>
          <p:nvPr>
            <p:ph idx="1" hasCustomPrompt="1"/>
          </p:nvPr>
        </p:nvSpPr>
        <p:spPr/>
        <p:txBody>
          <a:bodyPr/>
          <a:lstStyle>
            <a:lvl1pPr>
              <a:defRPr/>
            </a:lvl1pPr>
          </a:lstStyle>
          <a:p>
            <a:pPr lvl="0"/>
            <a:r>
              <a:rPr lang="en-US" dirty="0"/>
              <a:t>Click to type text. To change text formatting (approved color, size, bullets),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ubtitle"/>
          <p:cNvSpPr>
            <a:spLocks noGrp="1"/>
          </p:cNvSpPr>
          <p:nvPr>
            <p:ph type="body" sz="quarter" idx="13" hasCustomPrompt="1"/>
          </p:nvPr>
        </p:nvSpPr>
        <p:spPr>
          <a:xfrm>
            <a:off x="495300" y="1118282"/>
            <a:ext cx="11315700" cy="492125"/>
          </a:xfrm>
        </p:spPr>
        <p:txBody>
          <a:bodyPr/>
          <a:lstStyle>
            <a:lvl1pPr>
              <a:defRPr sz="2600">
                <a:solidFill>
                  <a:schemeClr val="accent4"/>
                </a:solidFill>
              </a:defRPr>
            </a:lvl1pPr>
          </a:lstStyle>
          <a:p>
            <a:pPr lvl="0"/>
            <a:r>
              <a:rPr lang="en-US" dirty="0"/>
              <a:t>Use this space for one line subhead if needed | One line</a:t>
            </a:r>
          </a:p>
        </p:txBody>
      </p:sp>
      <p:sp>
        <p:nvSpPr>
          <p:cNvPr id="9" name="Rectangle 8" hidden="1"/>
          <p:cNvSpPr/>
          <p:nvPr userDrawn="1">
            <p:custDataLst>
              <p:tags r:id="rId1"/>
            </p:custDataLst>
          </p:nvPr>
        </p:nvSpPr>
        <p:spPr>
          <a:xfrm>
            <a:off x="457200" y="1143000"/>
            <a:ext cx="11353800" cy="48499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FFFFFF"/>
              </a:solidFill>
            </a:endParaRPr>
          </a:p>
        </p:txBody>
      </p:sp>
      <p:sp>
        <p:nvSpPr>
          <p:cNvPr id="10" name="Rectangle 9" hidden="1"/>
          <p:cNvSpPr/>
          <p:nvPr userDrawn="1">
            <p:custDataLst>
              <p:tags r:id="rId2"/>
            </p:custDataLst>
          </p:nvPr>
        </p:nvSpPr>
        <p:spPr>
          <a:xfrm>
            <a:off x="304800" y="6084051"/>
            <a:ext cx="2214664" cy="61787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FFFFFF"/>
              </a:solidFill>
            </a:endParaRPr>
          </a:p>
        </p:txBody>
      </p:sp>
      <p:sp>
        <p:nvSpPr>
          <p:cNvPr id="11" name="Rectangle 10" hidden="1"/>
          <p:cNvSpPr/>
          <p:nvPr userDrawn="1">
            <p:custDataLst>
              <p:tags r:id="rId3"/>
            </p:custDataLst>
          </p:nvPr>
        </p:nvSpPr>
        <p:spPr>
          <a:xfrm>
            <a:off x="0" y="0"/>
            <a:ext cx="12191999" cy="41801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FFFFFF"/>
              </a:solidFill>
            </a:endParaRPr>
          </a:p>
        </p:txBody>
      </p:sp>
      <p:sp>
        <p:nvSpPr>
          <p:cNvPr id="12" name="Rectangle 11" hidden="1"/>
          <p:cNvSpPr/>
          <p:nvPr userDrawn="1">
            <p:custDataLst>
              <p:tags r:id="rId4"/>
            </p:custDataLst>
          </p:nvPr>
        </p:nvSpPr>
        <p:spPr>
          <a:xfrm>
            <a:off x="5229225" y="6392987"/>
            <a:ext cx="6648450" cy="51073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FFFFFF"/>
              </a:solidFill>
            </a:endParaRPr>
          </a:p>
        </p:txBody>
      </p:sp>
      <p:sp>
        <p:nvSpPr>
          <p:cNvPr id="4" name="Date Placeholder 3"/>
          <p:cNvSpPr>
            <a:spLocks noGrp="1"/>
          </p:cNvSpPr>
          <p:nvPr>
            <p:ph type="dt" sz="half" idx="14"/>
          </p:nvPr>
        </p:nvSpPr>
        <p:spPr/>
        <p:txBody>
          <a:bodyPr/>
          <a:lstStyle/>
          <a:p>
            <a:fld id="{D0B3B780-E62D-4D6E-8CCA-C44793C78675}" type="datetime1">
              <a:rPr lang="en-US" smtClean="0">
                <a:solidFill>
                  <a:srgbClr val="888B8D"/>
                </a:solidFill>
              </a:rPr>
              <a:pPr/>
              <a:t>11/21/2019</a:t>
            </a:fld>
            <a:endParaRPr lang="en-US" dirty="0">
              <a:solidFill>
                <a:srgbClr val="888B8D"/>
              </a:solidFill>
            </a:endParaRPr>
          </a:p>
        </p:txBody>
      </p:sp>
      <p:sp>
        <p:nvSpPr>
          <p:cNvPr id="6" name="Footer Placeholder 5"/>
          <p:cNvSpPr>
            <a:spLocks noGrp="1"/>
          </p:cNvSpPr>
          <p:nvPr>
            <p:ph type="ftr" sz="quarter" idx="15"/>
          </p:nvPr>
        </p:nvSpPr>
        <p:spPr/>
        <p:txBody>
          <a:bodyPr/>
          <a:lstStyle/>
          <a:p>
            <a:pPr algn="r"/>
            <a:r>
              <a:rPr dirty="0" smtClean="0">
                <a:solidFill>
                  <a:srgbClr val="888B8D"/>
                </a:solidFill>
              </a:rPr>
              <a:t>© 2019 Optum, Inc. All rights reserved. Confidential property of Optum. Do not distribute or reproduce without express permission from Optum.</a:t>
            </a:r>
            <a:endParaRPr dirty="0">
              <a:solidFill>
                <a:srgbClr val="888B8D"/>
              </a:solidFill>
            </a:endParaRPr>
          </a:p>
        </p:txBody>
      </p:sp>
      <p:sp>
        <p:nvSpPr>
          <p:cNvPr id="7" name="Slide Number Placeholder 6"/>
          <p:cNvSpPr>
            <a:spLocks noGrp="1"/>
          </p:cNvSpPr>
          <p:nvPr>
            <p:ph type="sldNum" sz="quarter" idx="16"/>
          </p:nvPr>
        </p:nvSpPr>
        <p:spPr/>
        <p:txBody>
          <a:bodyPr/>
          <a:lstStyle/>
          <a:p>
            <a:fld id="{901F1369-4AEB-4520-96C0-9F78886180C1}" type="slidenum">
              <a:rPr lang="en-US" smtClean="0">
                <a:solidFill>
                  <a:srgbClr val="888B8D"/>
                </a:solidFill>
              </a:rPr>
              <a:pPr/>
              <a:t>‹#›</a:t>
            </a:fld>
            <a:endParaRPr lang="en-US" dirty="0">
              <a:solidFill>
                <a:srgbClr val="888B8D"/>
              </a:solidFill>
            </a:endParaRPr>
          </a:p>
        </p:txBody>
      </p:sp>
    </p:spTree>
    <p:extLst>
      <p:ext uri="{BB962C8B-B14F-4D97-AF65-F5344CB8AC3E}">
        <p14:creationId xmlns:p14="http://schemas.microsoft.com/office/powerpoint/2010/main" val="556768668"/>
      </p:ext>
    </p:extLst>
  </p:cSld>
  <p:clrMapOvr>
    <a:masterClrMapping/>
  </p:clrMapOvr>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Two Content, 1 subhead">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a:lstStyle>
            <a:lvl1pPr>
              <a:defRPr/>
            </a:lvl1pPr>
          </a:lstStyle>
          <a:p>
            <a:r>
              <a:rPr lang="en-US" dirty="0"/>
              <a:t>Type insightful headline in sentence case | One line</a:t>
            </a:r>
          </a:p>
        </p:txBody>
      </p:sp>
      <p:sp>
        <p:nvSpPr>
          <p:cNvPr id="3" name="Content Left"/>
          <p:cNvSpPr>
            <a:spLocks noGrp="1"/>
          </p:cNvSpPr>
          <p:nvPr>
            <p:ph sz="half" idx="1" hasCustomPrompt="1"/>
          </p:nvPr>
        </p:nvSpPr>
        <p:spPr>
          <a:xfrm>
            <a:off x="495300" y="1825625"/>
            <a:ext cx="5524500" cy="4079875"/>
          </a:xfrm>
        </p:spPr>
        <p:txBody>
          <a:bodyPr/>
          <a:lstStyle>
            <a:lvl1pPr>
              <a:defRPr/>
            </a:lvl1pPr>
          </a:lstStyle>
          <a:p>
            <a:pPr lvl="0"/>
            <a:r>
              <a:rPr lang="en-US" dirty="0"/>
              <a:t>Click to type text. To change text formatting (approved color, size, bullets),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Right"/>
          <p:cNvSpPr>
            <a:spLocks noGrp="1"/>
          </p:cNvSpPr>
          <p:nvPr>
            <p:ph sz="half" idx="2" hasCustomPrompt="1"/>
          </p:nvPr>
        </p:nvSpPr>
        <p:spPr>
          <a:xfrm>
            <a:off x="6172200" y="1825625"/>
            <a:ext cx="5660572" cy="4079875"/>
          </a:xfrm>
        </p:spPr>
        <p:txBody>
          <a:bodyPr/>
          <a:lstStyle>
            <a:lvl1pPr>
              <a:defRPr/>
            </a:lvl1pPr>
          </a:lstStyle>
          <a:p>
            <a:pPr lvl="0"/>
            <a:r>
              <a:rPr lang="en-US" dirty="0"/>
              <a:t>Click to type text. To change text formatting (approved color, size, bullets),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ubtitle"/>
          <p:cNvSpPr>
            <a:spLocks noGrp="1"/>
          </p:cNvSpPr>
          <p:nvPr>
            <p:ph type="body" sz="quarter" idx="13" hasCustomPrompt="1"/>
          </p:nvPr>
        </p:nvSpPr>
        <p:spPr>
          <a:xfrm>
            <a:off x="495300" y="1118282"/>
            <a:ext cx="11315700" cy="492125"/>
          </a:xfrm>
        </p:spPr>
        <p:txBody>
          <a:bodyPr/>
          <a:lstStyle>
            <a:lvl1pPr>
              <a:defRPr sz="2600">
                <a:solidFill>
                  <a:schemeClr val="accent4"/>
                </a:solidFill>
              </a:defRPr>
            </a:lvl1pPr>
          </a:lstStyle>
          <a:p>
            <a:pPr lvl="0"/>
            <a:r>
              <a:rPr lang="en-US" dirty="0"/>
              <a:t>Use this space for one line subhead if needed | One line</a:t>
            </a:r>
          </a:p>
        </p:txBody>
      </p:sp>
      <p:sp>
        <p:nvSpPr>
          <p:cNvPr id="10" name="Rectangle 9" hidden="1"/>
          <p:cNvSpPr/>
          <p:nvPr userDrawn="1">
            <p:custDataLst>
              <p:tags r:id="rId1"/>
            </p:custDataLst>
          </p:nvPr>
        </p:nvSpPr>
        <p:spPr>
          <a:xfrm>
            <a:off x="457200" y="1143000"/>
            <a:ext cx="11353800" cy="48499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FFFFFF"/>
              </a:solidFill>
            </a:endParaRPr>
          </a:p>
        </p:txBody>
      </p:sp>
      <p:sp>
        <p:nvSpPr>
          <p:cNvPr id="11" name="Rectangle 10" hidden="1"/>
          <p:cNvSpPr/>
          <p:nvPr userDrawn="1">
            <p:custDataLst>
              <p:tags r:id="rId2"/>
            </p:custDataLst>
          </p:nvPr>
        </p:nvSpPr>
        <p:spPr>
          <a:xfrm>
            <a:off x="304800" y="6084051"/>
            <a:ext cx="2214664" cy="61787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FFFFFF"/>
              </a:solidFill>
            </a:endParaRPr>
          </a:p>
        </p:txBody>
      </p:sp>
      <p:sp>
        <p:nvSpPr>
          <p:cNvPr id="12" name="Rectangle 11" hidden="1"/>
          <p:cNvSpPr/>
          <p:nvPr userDrawn="1">
            <p:custDataLst>
              <p:tags r:id="rId3"/>
            </p:custDataLst>
          </p:nvPr>
        </p:nvSpPr>
        <p:spPr>
          <a:xfrm>
            <a:off x="0" y="0"/>
            <a:ext cx="12191999" cy="41801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FFFFFF"/>
              </a:solidFill>
            </a:endParaRPr>
          </a:p>
        </p:txBody>
      </p:sp>
      <p:sp>
        <p:nvSpPr>
          <p:cNvPr id="13" name="Rectangle 12" hidden="1"/>
          <p:cNvSpPr/>
          <p:nvPr userDrawn="1">
            <p:custDataLst>
              <p:tags r:id="rId4"/>
            </p:custDataLst>
          </p:nvPr>
        </p:nvSpPr>
        <p:spPr>
          <a:xfrm>
            <a:off x="5229225" y="6392987"/>
            <a:ext cx="6648450" cy="51073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FFFFFF"/>
              </a:solidFill>
            </a:endParaRPr>
          </a:p>
        </p:txBody>
      </p:sp>
      <p:sp>
        <p:nvSpPr>
          <p:cNvPr id="5" name="Date Placeholder 4"/>
          <p:cNvSpPr>
            <a:spLocks noGrp="1"/>
          </p:cNvSpPr>
          <p:nvPr>
            <p:ph type="dt" sz="half" idx="14"/>
          </p:nvPr>
        </p:nvSpPr>
        <p:spPr/>
        <p:txBody>
          <a:bodyPr/>
          <a:lstStyle/>
          <a:p>
            <a:fld id="{241A758A-7A14-49B6-8749-8B4677DFB21D}" type="datetime1">
              <a:rPr lang="en-US" smtClean="0">
                <a:solidFill>
                  <a:srgbClr val="888B8D"/>
                </a:solidFill>
              </a:rPr>
              <a:pPr/>
              <a:t>11/21/2019</a:t>
            </a:fld>
            <a:endParaRPr lang="en-US" dirty="0">
              <a:solidFill>
                <a:srgbClr val="888B8D"/>
              </a:solidFill>
            </a:endParaRPr>
          </a:p>
        </p:txBody>
      </p:sp>
      <p:sp>
        <p:nvSpPr>
          <p:cNvPr id="7" name="Footer Placeholder 6"/>
          <p:cNvSpPr>
            <a:spLocks noGrp="1"/>
          </p:cNvSpPr>
          <p:nvPr>
            <p:ph type="ftr" sz="quarter" idx="15"/>
          </p:nvPr>
        </p:nvSpPr>
        <p:spPr/>
        <p:txBody>
          <a:bodyPr/>
          <a:lstStyle/>
          <a:p>
            <a:pPr algn="r"/>
            <a:r>
              <a:rPr dirty="0" smtClean="0">
                <a:solidFill>
                  <a:srgbClr val="888B8D"/>
                </a:solidFill>
              </a:rPr>
              <a:t>© 2019 Optum, Inc. All rights reserved. Confidential property of Optum. Do not distribute or reproduce without express permission from Optum.</a:t>
            </a:r>
            <a:endParaRPr dirty="0">
              <a:solidFill>
                <a:srgbClr val="888B8D"/>
              </a:solidFill>
            </a:endParaRPr>
          </a:p>
        </p:txBody>
      </p:sp>
      <p:sp>
        <p:nvSpPr>
          <p:cNvPr id="9" name="Slide Number Placeholder 8"/>
          <p:cNvSpPr>
            <a:spLocks noGrp="1"/>
          </p:cNvSpPr>
          <p:nvPr>
            <p:ph type="sldNum" sz="quarter" idx="16"/>
          </p:nvPr>
        </p:nvSpPr>
        <p:spPr/>
        <p:txBody>
          <a:bodyPr/>
          <a:lstStyle/>
          <a:p>
            <a:fld id="{901F1369-4AEB-4520-96C0-9F78886180C1}" type="slidenum">
              <a:rPr lang="en-US" smtClean="0">
                <a:solidFill>
                  <a:srgbClr val="888B8D"/>
                </a:solidFill>
              </a:rPr>
              <a:pPr/>
              <a:t>‹#›</a:t>
            </a:fld>
            <a:endParaRPr lang="en-US" dirty="0">
              <a:solidFill>
                <a:srgbClr val="888B8D"/>
              </a:solidFill>
            </a:endParaRPr>
          </a:p>
        </p:txBody>
      </p:sp>
    </p:spTree>
    <p:extLst>
      <p:ext uri="{BB962C8B-B14F-4D97-AF65-F5344CB8AC3E}">
        <p14:creationId xmlns:p14="http://schemas.microsoft.com/office/powerpoint/2010/main" val="3255172140"/>
      </p:ext>
    </p:extLst>
  </p:cSld>
  <p:clrMapOvr>
    <a:masterClrMapping/>
  </p:clrMapOvr>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Two Content, 2 subheads">
    <p:spTree>
      <p:nvGrpSpPr>
        <p:cNvPr id="1" name=""/>
        <p:cNvGrpSpPr/>
        <p:nvPr/>
      </p:nvGrpSpPr>
      <p:grpSpPr>
        <a:xfrm>
          <a:off x="0" y="0"/>
          <a:ext cx="0" cy="0"/>
          <a:chOff x="0" y="0"/>
          <a:chExt cx="0" cy="0"/>
        </a:xfrm>
      </p:grpSpPr>
      <p:sp>
        <p:nvSpPr>
          <p:cNvPr id="3" name="Content L"/>
          <p:cNvSpPr>
            <a:spLocks noGrp="1"/>
          </p:cNvSpPr>
          <p:nvPr>
            <p:ph sz="half" idx="1" hasCustomPrompt="1"/>
          </p:nvPr>
        </p:nvSpPr>
        <p:spPr>
          <a:xfrm>
            <a:off x="495300" y="1825625"/>
            <a:ext cx="5524500" cy="4079875"/>
          </a:xfrm>
        </p:spPr>
        <p:txBody>
          <a:bodyPr/>
          <a:lstStyle>
            <a:lvl1pPr>
              <a:defRPr/>
            </a:lvl1pPr>
          </a:lstStyle>
          <a:p>
            <a:pPr lvl="0"/>
            <a:r>
              <a:rPr lang="en-US" dirty="0"/>
              <a:t>Click to type text. To change text formatting (approved color, size, bullets),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R"/>
          <p:cNvSpPr>
            <a:spLocks noGrp="1"/>
          </p:cNvSpPr>
          <p:nvPr>
            <p:ph sz="half" idx="2" hasCustomPrompt="1"/>
          </p:nvPr>
        </p:nvSpPr>
        <p:spPr>
          <a:xfrm>
            <a:off x="6172200" y="1825625"/>
            <a:ext cx="5660572" cy="4079875"/>
          </a:xfrm>
        </p:spPr>
        <p:txBody>
          <a:bodyPr/>
          <a:lstStyle>
            <a:lvl1pPr>
              <a:defRPr/>
            </a:lvl1pPr>
          </a:lstStyle>
          <a:p>
            <a:pPr lvl="0"/>
            <a:r>
              <a:rPr lang="en-US" dirty="0"/>
              <a:t>Click to type text. To change text formatting (approved color, size, bullets),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Subtitle L"/>
          <p:cNvSpPr>
            <a:spLocks noGrp="1"/>
          </p:cNvSpPr>
          <p:nvPr>
            <p:ph type="body" idx="13" hasCustomPrompt="1"/>
          </p:nvPr>
        </p:nvSpPr>
        <p:spPr>
          <a:xfrm>
            <a:off x="495300" y="1118282"/>
            <a:ext cx="5502275" cy="492125"/>
          </a:xfrm>
        </p:spPr>
        <p:txBody>
          <a:bodyPr anchor="t"/>
          <a:lstStyle>
            <a:lvl1pPr marL="0" indent="0">
              <a:buNone/>
              <a:defRPr sz="2600" b="0">
                <a:solidFill>
                  <a:schemeClr val="accent4"/>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Short subhead</a:t>
            </a:r>
          </a:p>
        </p:txBody>
      </p:sp>
      <p:sp>
        <p:nvSpPr>
          <p:cNvPr id="10" name="Subtitle R"/>
          <p:cNvSpPr>
            <a:spLocks noGrp="1"/>
          </p:cNvSpPr>
          <p:nvPr>
            <p:ph type="body" sz="quarter" idx="3" hasCustomPrompt="1"/>
          </p:nvPr>
        </p:nvSpPr>
        <p:spPr>
          <a:xfrm>
            <a:off x="6172200" y="1118282"/>
            <a:ext cx="5638800" cy="492125"/>
          </a:xfrm>
        </p:spPr>
        <p:txBody>
          <a:bodyPr anchor="t"/>
          <a:lstStyle>
            <a:lvl1pPr marL="0" indent="0">
              <a:buNone/>
              <a:defRPr sz="2600" b="0">
                <a:solidFill>
                  <a:schemeClr val="accent4"/>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Short subhead</a:t>
            </a:r>
          </a:p>
        </p:txBody>
      </p:sp>
      <p:sp>
        <p:nvSpPr>
          <p:cNvPr id="2" name="Title"/>
          <p:cNvSpPr>
            <a:spLocks noGrp="1"/>
          </p:cNvSpPr>
          <p:nvPr>
            <p:ph type="title" hasCustomPrompt="1"/>
          </p:nvPr>
        </p:nvSpPr>
        <p:spPr/>
        <p:txBody>
          <a:bodyPr/>
          <a:lstStyle>
            <a:lvl1pPr>
              <a:defRPr/>
            </a:lvl1pPr>
          </a:lstStyle>
          <a:p>
            <a:r>
              <a:rPr lang="en-US" dirty="0"/>
              <a:t>Type insightful headline in sentence case | One line</a:t>
            </a:r>
          </a:p>
        </p:txBody>
      </p:sp>
      <p:sp>
        <p:nvSpPr>
          <p:cNvPr id="12" name="Rectangle 11" hidden="1"/>
          <p:cNvSpPr/>
          <p:nvPr userDrawn="1">
            <p:custDataLst>
              <p:tags r:id="rId1"/>
            </p:custDataLst>
          </p:nvPr>
        </p:nvSpPr>
        <p:spPr>
          <a:xfrm>
            <a:off x="457200" y="1143000"/>
            <a:ext cx="11353800" cy="48499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FFFFFF"/>
              </a:solidFill>
            </a:endParaRPr>
          </a:p>
        </p:txBody>
      </p:sp>
      <p:sp>
        <p:nvSpPr>
          <p:cNvPr id="13" name="Rectangle 12" hidden="1"/>
          <p:cNvSpPr/>
          <p:nvPr userDrawn="1">
            <p:custDataLst>
              <p:tags r:id="rId2"/>
            </p:custDataLst>
          </p:nvPr>
        </p:nvSpPr>
        <p:spPr>
          <a:xfrm>
            <a:off x="304800" y="6084051"/>
            <a:ext cx="2214664" cy="61787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FFFFFF"/>
              </a:solidFill>
            </a:endParaRPr>
          </a:p>
        </p:txBody>
      </p:sp>
      <p:sp>
        <p:nvSpPr>
          <p:cNvPr id="14" name="Rectangle 13" hidden="1"/>
          <p:cNvSpPr/>
          <p:nvPr userDrawn="1">
            <p:custDataLst>
              <p:tags r:id="rId3"/>
            </p:custDataLst>
          </p:nvPr>
        </p:nvSpPr>
        <p:spPr>
          <a:xfrm>
            <a:off x="0" y="0"/>
            <a:ext cx="12191999" cy="41801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FFFFFF"/>
              </a:solidFill>
            </a:endParaRPr>
          </a:p>
        </p:txBody>
      </p:sp>
      <p:sp>
        <p:nvSpPr>
          <p:cNvPr id="15" name="Rectangle 14" hidden="1"/>
          <p:cNvSpPr/>
          <p:nvPr userDrawn="1">
            <p:custDataLst>
              <p:tags r:id="rId4"/>
            </p:custDataLst>
          </p:nvPr>
        </p:nvSpPr>
        <p:spPr>
          <a:xfrm>
            <a:off x="5229225" y="6392987"/>
            <a:ext cx="6648450" cy="51073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FFFFFF"/>
              </a:solidFill>
            </a:endParaRPr>
          </a:p>
        </p:txBody>
      </p:sp>
      <p:sp>
        <p:nvSpPr>
          <p:cNvPr id="5" name="Date Placeholder 4"/>
          <p:cNvSpPr>
            <a:spLocks noGrp="1"/>
          </p:cNvSpPr>
          <p:nvPr>
            <p:ph type="dt" sz="half" idx="14"/>
          </p:nvPr>
        </p:nvSpPr>
        <p:spPr/>
        <p:txBody>
          <a:bodyPr/>
          <a:lstStyle/>
          <a:p>
            <a:fld id="{17028936-D64B-476E-A860-D62BEA5CA164}" type="datetime1">
              <a:rPr lang="en-US" smtClean="0">
                <a:solidFill>
                  <a:srgbClr val="888B8D"/>
                </a:solidFill>
              </a:rPr>
              <a:pPr/>
              <a:t>11/21/2019</a:t>
            </a:fld>
            <a:endParaRPr lang="en-US" dirty="0">
              <a:solidFill>
                <a:srgbClr val="888B8D"/>
              </a:solidFill>
            </a:endParaRPr>
          </a:p>
        </p:txBody>
      </p:sp>
      <p:sp>
        <p:nvSpPr>
          <p:cNvPr id="7" name="Footer Placeholder 6"/>
          <p:cNvSpPr>
            <a:spLocks noGrp="1"/>
          </p:cNvSpPr>
          <p:nvPr>
            <p:ph type="ftr" sz="quarter" idx="15"/>
          </p:nvPr>
        </p:nvSpPr>
        <p:spPr/>
        <p:txBody>
          <a:bodyPr/>
          <a:lstStyle/>
          <a:p>
            <a:pPr algn="r"/>
            <a:r>
              <a:rPr dirty="0" smtClean="0">
                <a:solidFill>
                  <a:srgbClr val="888B8D"/>
                </a:solidFill>
              </a:rPr>
              <a:t>© 2019 Optum, Inc. All rights reserved. Confidential property of Optum. Do not distribute or reproduce without express permission from Optum.</a:t>
            </a:r>
            <a:endParaRPr dirty="0">
              <a:solidFill>
                <a:srgbClr val="888B8D"/>
              </a:solidFill>
            </a:endParaRPr>
          </a:p>
        </p:txBody>
      </p:sp>
      <p:sp>
        <p:nvSpPr>
          <p:cNvPr id="11" name="Slide Number Placeholder 10"/>
          <p:cNvSpPr>
            <a:spLocks noGrp="1"/>
          </p:cNvSpPr>
          <p:nvPr>
            <p:ph type="sldNum" sz="quarter" idx="16"/>
          </p:nvPr>
        </p:nvSpPr>
        <p:spPr/>
        <p:txBody>
          <a:bodyPr/>
          <a:lstStyle/>
          <a:p>
            <a:fld id="{901F1369-4AEB-4520-96C0-9F78886180C1}" type="slidenum">
              <a:rPr lang="en-US" smtClean="0">
                <a:solidFill>
                  <a:srgbClr val="888B8D"/>
                </a:solidFill>
              </a:rPr>
              <a:pPr/>
              <a:t>‹#›</a:t>
            </a:fld>
            <a:endParaRPr lang="en-US" dirty="0">
              <a:solidFill>
                <a:srgbClr val="888B8D"/>
              </a:solidFill>
            </a:endParaRPr>
          </a:p>
        </p:txBody>
      </p:sp>
    </p:spTree>
    <p:extLst>
      <p:ext uri="{BB962C8B-B14F-4D97-AF65-F5344CB8AC3E}">
        <p14:creationId xmlns:p14="http://schemas.microsoft.com/office/powerpoint/2010/main" val="1391286618"/>
      </p:ext>
    </p:extLst>
  </p:cSld>
  <p:clrMapOvr>
    <a:masterClrMapping/>
  </p:clrMapOvr>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a:lstStyle>
            <a:lvl1pPr>
              <a:defRPr/>
            </a:lvl1pPr>
          </a:lstStyle>
          <a:p>
            <a:r>
              <a:rPr lang="en-US" dirty="0"/>
              <a:t>Type insightful headline in sentence case | One line</a:t>
            </a:r>
          </a:p>
        </p:txBody>
      </p:sp>
      <p:sp>
        <p:nvSpPr>
          <p:cNvPr id="7" name="Rectangle 6" hidden="1"/>
          <p:cNvSpPr/>
          <p:nvPr userDrawn="1">
            <p:custDataLst>
              <p:tags r:id="rId1"/>
            </p:custDataLst>
          </p:nvPr>
        </p:nvSpPr>
        <p:spPr>
          <a:xfrm>
            <a:off x="457200" y="1143000"/>
            <a:ext cx="11353800" cy="48499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FFFFFF"/>
              </a:solidFill>
            </a:endParaRPr>
          </a:p>
        </p:txBody>
      </p:sp>
      <p:sp>
        <p:nvSpPr>
          <p:cNvPr id="8" name="Rectangle 7" hidden="1"/>
          <p:cNvSpPr/>
          <p:nvPr userDrawn="1">
            <p:custDataLst>
              <p:tags r:id="rId2"/>
            </p:custDataLst>
          </p:nvPr>
        </p:nvSpPr>
        <p:spPr>
          <a:xfrm>
            <a:off x="304800" y="6084051"/>
            <a:ext cx="2214664" cy="61787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FFFFFF"/>
              </a:solidFill>
            </a:endParaRPr>
          </a:p>
        </p:txBody>
      </p:sp>
      <p:sp>
        <p:nvSpPr>
          <p:cNvPr id="9" name="Rectangle 8" hidden="1"/>
          <p:cNvSpPr/>
          <p:nvPr userDrawn="1">
            <p:custDataLst>
              <p:tags r:id="rId3"/>
            </p:custDataLst>
          </p:nvPr>
        </p:nvSpPr>
        <p:spPr>
          <a:xfrm>
            <a:off x="0" y="0"/>
            <a:ext cx="12191999" cy="41801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FFFFFF"/>
              </a:solidFill>
            </a:endParaRPr>
          </a:p>
        </p:txBody>
      </p:sp>
      <p:sp>
        <p:nvSpPr>
          <p:cNvPr id="10" name="Rectangle 9" hidden="1"/>
          <p:cNvSpPr/>
          <p:nvPr userDrawn="1">
            <p:custDataLst>
              <p:tags r:id="rId4"/>
            </p:custDataLst>
          </p:nvPr>
        </p:nvSpPr>
        <p:spPr>
          <a:xfrm>
            <a:off x="5229225" y="6392987"/>
            <a:ext cx="6648450" cy="51073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FFFFFF"/>
              </a:solidFill>
            </a:endParaRPr>
          </a:p>
        </p:txBody>
      </p:sp>
      <p:sp>
        <p:nvSpPr>
          <p:cNvPr id="3" name="Date Placeholder 2"/>
          <p:cNvSpPr>
            <a:spLocks noGrp="1"/>
          </p:cNvSpPr>
          <p:nvPr>
            <p:ph type="dt" sz="half" idx="10"/>
          </p:nvPr>
        </p:nvSpPr>
        <p:spPr/>
        <p:txBody>
          <a:bodyPr/>
          <a:lstStyle/>
          <a:p>
            <a:fld id="{EE3B5531-9B63-4C6F-875C-2AB341648D3E}" type="datetime1">
              <a:rPr lang="en-US" smtClean="0">
                <a:solidFill>
                  <a:srgbClr val="888B8D"/>
                </a:solidFill>
              </a:rPr>
              <a:pPr/>
              <a:t>11/21/2019</a:t>
            </a:fld>
            <a:endParaRPr lang="en-US" dirty="0">
              <a:solidFill>
                <a:srgbClr val="888B8D"/>
              </a:solidFill>
            </a:endParaRPr>
          </a:p>
        </p:txBody>
      </p:sp>
      <p:sp>
        <p:nvSpPr>
          <p:cNvPr id="5" name="Footer Placeholder 4"/>
          <p:cNvSpPr>
            <a:spLocks noGrp="1"/>
          </p:cNvSpPr>
          <p:nvPr>
            <p:ph type="ftr" sz="quarter" idx="11"/>
          </p:nvPr>
        </p:nvSpPr>
        <p:spPr/>
        <p:txBody>
          <a:bodyPr/>
          <a:lstStyle/>
          <a:p>
            <a:pPr algn="r"/>
            <a:r>
              <a:rPr dirty="0" smtClean="0">
                <a:solidFill>
                  <a:srgbClr val="888B8D"/>
                </a:solidFill>
              </a:rPr>
              <a:t>© 2019 Optum, Inc. All rights reserved. Confidential property of Optum. Do not distribute or reproduce without express permission from Optum.</a:t>
            </a:r>
            <a:endParaRPr dirty="0">
              <a:solidFill>
                <a:srgbClr val="888B8D"/>
              </a:solidFill>
            </a:endParaRPr>
          </a:p>
        </p:txBody>
      </p:sp>
      <p:sp>
        <p:nvSpPr>
          <p:cNvPr id="6" name="Slide Number Placeholder 5"/>
          <p:cNvSpPr>
            <a:spLocks noGrp="1"/>
          </p:cNvSpPr>
          <p:nvPr>
            <p:ph type="sldNum" sz="quarter" idx="12"/>
          </p:nvPr>
        </p:nvSpPr>
        <p:spPr/>
        <p:txBody>
          <a:bodyPr/>
          <a:lstStyle/>
          <a:p>
            <a:fld id="{901F1369-4AEB-4520-96C0-9F78886180C1}" type="slidenum">
              <a:rPr lang="en-US" smtClean="0">
                <a:solidFill>
                  <a:srgbClr val="888B8D"/>
                </a:solidFill>
              </a:rPr>
              <a:pPr/>
              <a:t>‹#›</a:t>
            </a:fld>
            <a:endParaRPr lang="en-US" dirty="0">
              <a:solidFill>
                <a:srgbClr val="888B8D"/>
              </a:solidFill>
            </a:endParaRPr>
          </a:p>
        </p:txBody>
      </p:sp>
    </p:spTree>
    <p:extLst>
      <p:ext uri="{BB962C8B-B14F-4D97-AF65-F5344CB8AC3E}">
        <p14:creationId xmlns:p14="http://schemas.microsoft.com/office/powerpoint/2010/main" val="2280300874"/>
      </p:ext>
    </p:extLst>
  </p:cSld>
  <p:clrMapOvr>
    <a:masterClrMapping/>
  </p:clrMapOvr>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Title, Subhead">
    <p:spTree>
      <p:nvGrpSpPr>
        <p:cNvPr id="1" name=""/>
        <p:cNvGrpSpPr/>
        <p:nvPr/>
      </p:nvGrpSpPr>
      <p:grpSpPr>
        <a:xfrm>
          <a:off x="0" y="0"/>
          <a:ext cx="0" cy="0"/>
          <a:chOff x="0" y="0"/>
          <a:chExt cx="0" cy="0"/>
        </a:xfrm>
      </p:grpSpPr>
      <p:sp>
        <p:nvSpPr>
          <p:cNvPr id="6" name="Subtitle"/>
          <p:cNvSpPr>
            <a:spLocks noGrp="1"/>
          </p:cNvSpPr>
          <p:nvPr>
            <p:ph type="body" sz="quarter" idx="13" hasCustomPrompt="1"/>
          </p:nvPr>
        </p:nvSpPr>
        <p:spPr>
          <a:xfrm>
            <a:off x="495300" y="1118282"/>
            <a:ext cx="11315700" cy="492125"/>
          </a:xfrm>
        </p:spPr>
        <p:txBody>
          <a:bodyPr/>
          <a:lstStyle>
            <a:lvl1pPr>
              <a:defRPr sz="2600">
                <a:solidFill>
                  <a:schemeClr val="accent4"/>
                </a:solidFill>
              </a:defRPr>
            </a:lvl1pPr>
          </a:lstStyle>
          <a:p>
            <a:pPr lvl="0"/>
            <a:r>
              <a:rPr lang="en-US" dirty="0"/>
              <a:t>Use this space for one line subhead if needed | One line</a:t>
            </a:r>
          </a:p>
        </p:txBody>
      </p:sp>
      <p:sp>
        <p:nvSpPr>
          <p:cNvPr id="2" name="Title"/>
          <p:cNvSpPr>
            <a:spLocks noGrp="1"/>
          </p:cNvSpPr>
          <p:nvPr>
            <p:ph type="title" hasCustomPrompt="1"/>
          </p:nvPr>
        </p:nvSpPr>
        <p:spPr/>
        <p:txBody>
          <a:bodyPr/>
          <a:lstStyle>
            <a:lvl1pPr>
              <a:defRPr/>
            </a:lvl1pPr>
          </a:lstStyle>
          <a:p>
            <a:r>
              <a:rPr lang="en-US" dirty="0"/>
              <a:t>Type insightful headline in sentence case | One line</a:t>
            </a:r>
          </a:p>
        </p:txBody>
      </p:sp>
      <p:sp>
        <p:nvSpPr>
          <p:cNvPr id="8" name="Rectangle 7" hidden="1"/>
          <p:cNvSpPr/>
          <p:nvPr userDrawn="1">
            <p:custDataLst>
              <p:tags r:id="rId1"/>
            </p:custDataLst>
          </p:nvPr>
        </p:nvSpPr>
        <p:spPr>
          <a:xfrm>
            <a:off x="457200" y="1143000"/>
            <a:ext cx="11353800" cy="48499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FFFFFF"/>
              </a:solidFill>
            </a:endParaRPr>
          </a:p>
        </p:txBody>
      </p:sp>
      <p:sp>
        <p:nvSpPr>
          <p:cNvPr id="9" name="Rectangle 8" hidden="1"/>
          <p:cNvSpPr/>
          <p:nvPr userDrawn="1">
            <p:custDataLst>
              <p:tags r:id="rId2"/>
            </p:custDataLst>
          </p:nvPr>
        </p:nvSpPr>
        <p:spPr>
          <a:xfrm>
            <a:off x="304800" y="6084051"/>
            <a:ext cx="2214664" cy="61787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FFFFFF"/>
              </a:solidFill>
            </a:endParaRPr>
          </a:p>
        </p:txBody>
      </p:sp>
      <p:sp>
        <p:nvSpPr>
          <p:cNvPr id="10" name="Rectangle 9" hidden="1"/>
          <p:cNvSpPr/>
          <p:nvPr userDrawn="1">
            <p:custDataLst>
              <p:tags r:id="rId3"/>
            </p:custDataLst>
          </p:nvPr>
        </p:nvSpPr>
        <p:spPr>
          <a:xfrm>
            <a:off x="0" y="0"/>
            <a:ext cx="12191999" cy="41801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FFFFFF"/>
              </a:solidFill>
            </a:endParaRPr>
          </a:p>
        </p:txBody>
      </p:sp>
      <p:sp>
        <p:nvSpPr>
          <p:cNvPr id="11" name="Rectangle 10" hidden="1"/>
          <p:cNvSpPr/>
          <p:nvPr userDrawn="1">
            <p:custDataLst>
              <p:tags r:id="rId4"/>
            </p:custDataLst>
          </p:nvPr>
        </p:nvSpPr>
        <p:spPr>
          <a:xfrm>
            <a:off x="5229225" y="6392987"/>
            <a:ext cx="6648450" cy="51073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FFFFFF"/>
              </a:solidFill>
            </a:endParaRPr>
          </a:p>
        </p:txBody>
      </p:sp>
      <p:sp>
        <p:nvSpPr>
          <p:cNvPr id="3" name="Date Placeholder 2"/>
          <p:cNvSpPr>
            <a:spLocks noGrp="1"/>
          </p:cNvSpPr>
          <p:nvPr>
            <p:ph type="dt" sz="half" idx="14"/>
          </p:nvPr>
        </p:nvSpPr>
        <p:spPr/>
        <p:txBody>
          <a:bodyPr/>
          <a:lstStyle/>
          <a:p>
            <a:fld id="{46C83344-934B-4C49-8227-D564BD862152}" type="datetime1">
              <a:rPr lang="en-US" smtClean="0">
                <a:solidFill>
                  <a:srgbClr val="888B8D"/>
                </a:solidFill>
              </a:rPr>
              <a:pPr/>
              <a:t>11/21/2019</a:t>
            </a:fld>
            <a:endParaRPr lang="en-US" dirty="0">
              <a:solidFill>
                <a:srgbClr val="888B8D"/>
              </a:solidFill>
            </a:endParaRPr>
          </a:p>
        </p:txBody>
      </p:sp>
      <p:sp>
        <p:nvSpPr>
          <p:cNvPr id="5" name="Footer Placeholder 4"/>
          <p:cNvSpPr>
            <a:spLocks noGrp="1"/>
          </p:cNvSpPr>
          <p:nvPr>
            <p:ph type="ftr" sz="quarter" idx="15"/>
          </p:nvPr>
        </p:nvSpPr>
        <p:spPr/>
        <p:txBody>
          <a:bodyPr/>
          <a:lstStyle/>
          <a:p>
            <a:pPr algn="r"/>
            <a:r>
              <a:rPr dirty="0" smtClean="0">
                <a:solidFill>
                  <a:srgbClr val="888B8D"/>
                </a:solidFill>
              </a:rPr>
              <a:t>© 2019 Optum, Inc. All rights reserved. Confidential property of Optum. Do not distribute or reproduce without express permission from Optum.</a:t>
            </a:r>
            <a:endParaRPr dirty="0">
              <a:solidFill>
                <a:srgbClr val="888B8D"/>
              </a:solidFill>
            </a:endParaRPr>
          </a:p>
        </p:txBody>
      </p:sp>
      <p:sp>
        <p:nvSpPr>
          <p:cNvPr id="7" name="Slide Number Placeholder 6"/>
          <p:cNvSpPr>
            <a:spLocks noGrp="1"/>
          </p:cNvSpPr>
          <p:nvPr>
            <p:ph type="sldNum" sz="quarter" idx="16"/>
          </p:nvPr>
        </p:nvSpPr>
        <p:spPr/>
        <p:txBody>
          <a:bodyPr/>
          <a:lstStyle/>
          <a:p>
            <a:fld id="{901F1369-4AEB-4520-96C0-9F78886180C1}" type="slidenum">
              <a:rPr lang="en-US" smtClean="0">
                <a:solidFill>
                  <a:srgbClr val="888B8D"/>
                </a:solidFill>
              </a:rPr>
              <a:pPr/>
              <a:t>‹#›</a:t>
            </a:fld>
            <a:endParaRPr lang="en-US" dirty="0">
              <a:solidFill>
                <a:srgbClr val="888B8D"/>
              </a:solidFill>
            </a:endParaRPr>
          </a:p>
        </p:txBody>
      </p:sp>
    </p:spTree>
    <p:extLst>
      <p:ext uri="{BB962C8B-B14F-4D97-AF65-F5344CB8AC3E}">
        <p14:creationId xmlns:p14="http://schemas.microsoft.com/office/powerpoint/2010/main" val="2784328650"/>
      </p:ext>
    </p:extLst>
  </p:cSld>
  <p:clrMapOvr>
    <a:masterClrMapping/>
  </p:clrMapOvr>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3 icons">
    <p:spTree>
      <p:nvGrpSpPr>
        <p:cNvPr id="1" name=""/>
        <p:cNvGrpSpPr/>
        <p:nvPr/>
      </p:nvGrpSpPr>
      <p:grpSpPr>
        <a:xfrm>
          <a:off x="0" y="0"/>
          <a:ext cx="0" cy="0"/>
          <a:chOff x="0" y="0"/>
          <a:chExt cx="0" cy="0"/>
        </a:xfrm>
      </p:grpSpPr>
      <p:sp>
        <p:nvSpPr>
          <p:cNvPr id="13" name="Content 1"/>
          <p:cNvSpPr>
            <a:spLocks noGrp="1"/>
          </p:cNvSpPr>
          <p:nvPr>
            <p:ph sz="half" idx="1" hasCustomPrompt="1"/>
          </p:nvPr>
        </p:nvSpPr>
        <p:spPr>
          <a:xfrm>
            <a:off x="784513" y="4401689"/>
            <a:ext cx="3335482" cy="1503809"/>
          </a:xfrm>
        </p:spPr>
        <p:txBody>
          <a:bodyPr/>
          <a:lstStyle>
            <a:lvl1pPr>
              <a:defRPr sz="1400">
                <a:solidFill>
                  <a:schemeClr val="tx2"/>
                </a:solidFill>
              </a:defRPr>
            </a:lvl1pPr>
            <a:lvl2pPr marL="228600" indent="-228600">
              <a:buFont typeface="Arial" panose="020B0604020202020204" pitchFamily="34" charset="0"/>
              <a:buChar char="•"/>
              <a:defRPr sz="1400"/>
            </a:lvl2pPr>
            <a:lvl3pPr marL="457200" indent="-228600">
              <a:buClr>
                <a:schemeClr val="tx1"/>
              </a:buClr>
              <a:buFont typeface="Arial" panose="020B0604020202020204" pitchFamily="34" charset="0"/>
              <a:buChar char="−"/>
              <a:defRPr sz="1400"/>
            </a:lvl3pPr>
            <a:lvl4pPr marL="687388" indent="-230188">
              <a:buFont typeface="Arial" panose="020B0604020202020204" pitchFamily="34" charset="0"/>
              <a:buChar char="•"/>
              <a:defRPr sz="1400"/>
            </a:lvl4pPr>
            <a:lvl5pPr>
              <a:defRPr sz="1200"/>
            </a:lvl5pPr>
          </a:lstStyle>
          <a:p>
            <a:pPr lvl="0"/>
            <a:r>
              <a:rPr lang="en-US" dirty="0"/>
              <a:t>Type 16 pt gray text max three lines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2">
            <a:extLst>
              <a:ext uri="{FF2B5EF4-FFF2-40B4-BE49-F238E27FC236}">
                <a16:creationId xmlns:a16="http://schemas.microsoft.com/office/drawing/2014/main" xmlns="" id="{91B99C12-BC4B-42D3-9852-1F9B4101E133}"/>
              </a:ext>
            </a:extLst>
          </p:cNvPr>
          <p:cNvSpPr>
            <a:spLocks noGrp="1"/>
          </p:cNvSpPr>
          <p:nvPr>
            <p:ph sz="half" idx="17" hasCustomPrompt="1"/>
          </p:nvPr>
        </p:nvSpPr>
        <p:spPr>
          <a:xfrm>
            <a:off x="4436843" y="4401689"/>
            <a:ext cx="3335482" cy="1503809"/>
          </a:xfrm>
        </p:spPr>
        <p:txBody>
          <a:bodyPr/>
          <a:lstStyle>
            <a:lvl1pPr>
              <a:defRPr sz="1400">
                <a:solidFill>
                  <a:schemeClr val="tx2"/>
                </a:solidFill>
              </a:defRPr>
            </a:lvl1pPr>
            <a:lvl2pPr marL="228600" indent="-228600">
              <a:buFont typeface="Arial" panose="020B0604020202020204" pitchFamily="34" charset="0"/>
              <a:buChar char="•"/>
              <a:defRPr sz="1400"/>
            </a:lvl2pPr>
            <a:lvl3pPr marL="457200" indent="-228600">
              <a:buClr>
                <a:schemeClr val="tx1"/>
              </a:buClr>
              <a:buFont typeface="Arial" panose="020B0604020202020204" pitchFamily="34" charset="0"/>
              <a:buChar char="−"/>
              <a:defRPr sz="1400"/>
            </a:lvl3pPr>
            <a:lvl4pPr marL="687388" indent="-230188">
              <a:buFont typeface="Arial" panose="020B0604020202020204" pitchFamily="34" charset="0"/>
              <a:buChar char="•"/>
              <a:defRPr sz="1400"/>
            </a:lvl4pPr>
            <a:lvl5pPr>
              <a:defRPr sz="1200"/>
            </a:lvl5pPr>
          </a:lstStyle>
          <a:p>
            <a:pPr lvl="0"/>
            <a:r>
              <a:rPr lang="en-US" dirty="0"/>
              <a:t>Type 16 pt gray text max three lines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3">
            <a:extLst>
              <a:ext uri="{FF2B5EF4-FFF2-40B4-BE49-F238E27FC236}">
                <a16:creationId xmlns:a16="http://schemas.microsoft.com/office/drawing/2014/main" xmlns="" id="{D9004B96-D94C-4153-B36B-4355853060EA}"/>
              </a:ext>
            </a:extLst>
          </p:cNvPr>
          <p:cNvSpPr>
            <a:spLocks noGrp="1"/>
          </p:cNvSpPr>
          <p:nvPr>
            <p:ph sz="half" idx="18" hasCustomPrompt="1"/>
          </p:nvPr>
        </p:nvSpPr>
        <p:spPr>
          <a:xfrm>
            <a:off x="8175761" y="4401689"/>
            <a:ext cx="3335482" cy="1503809"/>
          </a:xfrm>
        </p:spPr>
        <p:txBody>
          <a:bodyPr/>
          <a:lstStyle>
            <a:lvl1pPr>
              <a:defRPr sz="1400">
                <a:solidFill>
                  <a:schemeClr val="tx2"/>
                </a:solidFill>
              </a:defRPr>
            </a:lvl1pPr>
            <a:lvl2pPr marL="228600" indent="-228600">
              <a:buFont typeface="Arial" panose="020B0604020202020204" pitchFamily="34" charset="0"/>
              <a:buChar char="•"/>
              <a:defRPr sz="1400"/>
            </a:lvl2pPr>
            <a:lvl3pPr marL="457200" indent="-228600">
              <a:buClr>
                <a:schemeClr val="tx1"/>
              </a:buClr>
              <a:buFont typeface="Arial" panose="020B0604020202020204" pitchFamily="34" charset="0"/>
              <a:buChar char="−"/>
              <a:defRPr sz="1400"/>
            </a:lvl3pPr>
            <a:lvl4pPr marL="687388" indent="-230188">
              <a:buFont typeface="Arial" panose="020B0604020202020204" pitchFamily="34" charset="0"/>
              <a:buChar char="•"/>
              <a:defRPr sz="1400"/>
            </a:lvl4pPr>
            <a:lvl5pPr>
              <a:defRPr sz="1200"/>
            </a:lvl5pPr>
          </a:lstStyle>
          <a:p>
            <a:pPr lvl="0"/>
            <a:r>
              <a:rPr lang="en-US" dirty="0"/>
              <a:t>Type 16 pt gray text max three lines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Orange title 1">
            <a:extLst>
              <a:ext uri="{FF2B5EF4-FFF2-40B4-BE49-F238E27FC236}">
                <a16:creationId xmlns:a16="http://schemas.microsoft.com/office/drawing/2014/main" xmlns="" id="{4736416D-EB4F-4346-8783-FC896DC0CA68}"/>
              </a:ext>
            </a:extLst>
          </p:cNvPr>
          <p:cNvSpPr>
            <a:spLocks noGrp="1"/>
          </p:cNvSpPr>
          <p:nvPr>
            <p:ph type="body" sz="quarter" idx="19" hasCustomPrompt="1"/>
          </p:nvPr>
        </p:nvSpPr>
        <p:spPr>
          <a:xfrm>
            <a:off x="784514" y="3868738"/>
            <a:ext cx="3335482" cy="457200"/>
          </a:xfrm>
        </p:spPr>
        <p:txBody>
          <a:bodyPr/>
          <a:lstStyle>
            <a:lvl1pPr>
              <a:defRPr sz="1600">
                <a:solidFill>
                  <a:schemeClr val="accent1"/>
                </a:solidFill>
              </a:defRPr>
            </a:lvl1pPr>
          </a:lstStyle>
          <a:p>
            <a:pPr lvl="0"/>
            <a:r>
              <a:rPr lang="en-US" dirty="0"/>
              <a:t>Type subhead in 16 pt orange | Max two lines</a:t>
            </a:r>
          </a:p>
        </p:txBody>
      </p:sp>
      <p:sp>
        <p:nvSpPr>
          <p:cNvPr id="18" name="Orange title 2">
            <a:extLst>
              <a:ext uri="{FF2B5EF4-FFF2-40B4-BE49-F238E27FC236}">
                <a16:creationId xmlns:a16="http://schemas.microsoft.com/office/drawing/2014/main" xmlns="" id="{5BAB981D-A627-42CC-B2DE-02C26E3DF946}"/>
              </a:ext>
            </a:extLst>
          </p:cNvPr>
          <p:cNvSpPr>
            <a:spLocks noGrp="1"/>
          </p:cNvSpPr>
          <p:nvPr>
            <p:ph type="body" sz="quarter" idx="20" hasCustomPrompt="1"/>
          </p:nvPr>
        </p:nvSpPr>
        <p:spPr>
          <a:xfrm>
            <a:off x="4436843" y="3865340"/>
            <a:ext cx="3335482" cy="457200"/>
          </a:xfrm>
        </p:spPr>
        <p:txBody>
          <a:bodyPr/>
          <a:lstStyle>
            <a:lvl1pPr>
              <a:defRPr sz="1600">
                <a:solidFill>
                  <a:schemeClr val="accent1"/>
                </a:solidFill>
              </a:defRPr>
            </a:lvl1pPr>
          </a:lstStyle>
          <a:p>
            <a:pPr lvl="0"/>
            <a:r>
              <a:rPr lang="en-US" dirty="0"/>
              <a:t>Type subhead in 16 pt orange | Max two lines</a:t>
            </a:r>
          </a:p>
        </p:txBody>
      </p:sp>
      <p:sp>
        <p:nvSpPr>
          <p:cNvPr id="19" name="Orange title 3">
            <a:extLst>
              <a:ext uri="{FF2B5EF4-FFF2-40B4-BE49-F238E27FC236}">
                <a16:creationId xmlns:a16="http://schemas.microsoft.com/office/drawing/2014/main" xmlns="" id="{E65F5722-9D51-4EC9-BA8C-FDC59DB84633}"/>
              </a:ext>
            </a:extLst>
          </p:cNvPr>
          <p:cNvSpPr>
            <a:spLocks noGrp="1"/>
          </p:cNvSpPr>
          <p:nvPr>
            <p:ph type="body" sz="quarter" idx="21" hasCustomPrompt="1"/>
          </p:nvPr>
        </p:nvSpPr>
        <p:spPr>
          <a:xfrm>
            <a:off x="8175761" y="3865340"/>
            <a:ext cx="3335482" cy="457200"/>
          </a:xfrm>
        </p:spPr>
        <p:txBody>
          <a:bodyPr/>
          <a:lstStyle>
            <a:lvl1pPr>
              <a:defRPr sz="1600">
                <a:solidFill>
                  <a:schemeClr val="accent1"/>
                </a:solidFill>
              </a:defRPr>
            </a:lvl1pPr>
          </a:lstStyle>
          <a:p>
            <a:pPr lvl="0"/>
            <a:r>
              <a:rPr lang="en-US" dirty="0"/>
              <a:t>Type subhead in 16 pt orange | Max two lines</a:t>
            </a:r>
          </a:p>
        </p:txBody>
      </p:sp>
      <p:sp>
        <p:nvSpPr>
          <p:cNvPr id="12" name="Circle 3"/>
          <p:cNvSpPr>
            <a:spLocks noGrp="1"/>
          </p:cNvSpPr>
          <p:nvPr>
            <p:ph type="body" sz="quarter" idx="16" hasCustomPrompt="1"/>
          </p:nvPr>
        </p:nvSpPr>
        <p:spPr>
          <a:xfrm>
            <a:off x="8910814" y="1828800"/>
            <a:ext cx="1865376" cy="1866900"/>
          </a:xfrm>
          <a:prstGeom prst="ellipse">
            <a:avLst/>
          </a:prstGeom>
          <a:ln w="19050">
            <a:solidFill>
              <a:schemeClr val="accent1"/>
            </a:solidFill>
          </a:ln>
        </p:spPr>
        <p:txBody>
          <a:bodyPr anchor="ctr"/>
          <a:lstStyle>
            <a:lvl1pPr algn="ctr">
              <a:buNone/>
              <a:defRPr sz="1200">
                <a:solidFill>
                  <a:schemeClr val="bg2">
                    <a:lumMod val="85000"/>
                  </a:schemeClr>
                </a:solidFill>
              </a:defRPr>
            </a:lvl1pPr>
          </a:lstStyle>
          <a:p>
            <a:pPr lvl="0"/>
            <a:r>
              <a:rPr lang="en-US" dirty="0"/>
              <a:t>Place icon here. To hide this text, place cursor then hit space bar. Duplicate or delete as needed.</a:t>
            </a:r>
          </a:p>
        </p:txBody>
      </p:sp>
      <p:sp>
        <p:nvSpPr>
          <p:cNvPr id="11" name="Circle 2"/>
          <p:cNvSpPr>
            <a:spLocks noGrp="1"/>
          </p:cNvSpPr>
          <p:nvPr>
            <p:ph type="body" sz="quarter" idx="15" hasCustomPrompt="1"/>
          </p:nvPr>
        </p:nvSpPr>
        <p:spPr>
          <a:xfrm>
            <a:off x="5171896" y="1828800"/>
            <a:ext cx="1865376" cy="1866900"/>
          </a:xfrm>
          <a:prstGeom prst="ellipse">
            <a:avLst/>
          </a:prstGeom>
          <a:ln w="19050">
            <a:solidFill>
              <a:schemeClr val="accent1"/>
            </a:solidFill>
          </a:ln>
        </p:spPr>
        <p:txBody>
          <a:bodyPr anchor="ctr"/>
          <a:lstStyle>
            <a:lvl1pPr algn="ctr">
              <a:buNone/>
              <a:defRPr sz="1200">
                <a:solidFill>
                  <a:schemeClr val="bg2">
                    <a:lumMod val="85000"/>
                  </a:schemeClr>
                </a:solidFill>
              </a:defRPr>
            </a:lvl1pPr>
          </a:lstStyle>
          <a:p>
            <a:pPr lvl="0"/>
            <a:r>
              <a:rPr lang="en-US" dirty="0"/>
              <a:t>Place icon here. To hide this text, place cursor then hit space bar. Duplicate or delete as needed.</a:t>
            </a:r>
          </a:p>
        </p:txBody>
      </p:sp>
      <p:sp>
        <p:nvSpPr>
          <p:cNvPr id="10" name="Circle 1"/>
          <p:cNvSpPr>
            <a:spLocks noGrp="1"/>
          </p:cNvSpPr>
          <p:nvPr>
            <p:ph type="body" sz="quarter" idx="14" hasCustomPrompt="1"/>
          </p:nvPr>
        </p:nvSpPr>
        <p:spPr>
          <a:xfrm>
            <a:off x="1519566" y="1828800"/>
            <a:ext cx="1865376" cy="1866900"/>
          </a:xfrm>
          <a:prstGeom prst="ellipse">
            <a:avLst/>
          </a:prstGeom>
          <a:ln w="19050">
            <a:solidFill>
              <a:schemeClr val="accent1"/>
            </a:solidFill>
          </a:ln>
        </p:spPr>
        <p:txBody>
          <a:bodyPr anchor="ctr"/>
          <a:lstStyle>
            <a:lvl1pPr algn="ctr">
              <a:buNone/>
              <a:defRPr sz="1200">
                <a:solidFill>
                  <a:schemeClr val="bg2">
                    <a:lumMod val="85000"/>
                  </a:schemeClr>
                </a:solidFill>
              </a:defRPr>
            </a:lvl1pPr>
          </a:lstStyle>
          <a:p>
            <a:pPr lvl="0"/>
            <a:r>
              <a:rPr lang="en-US" dirty="0"/>
              <a:t>Place icon here. To hide this text, place cursor then hit space bar. Duplicate or delete as needed.</a:t>
            </a:r>
          </a:p>
        </p:txBody>
      </p:sp>
      <p:sp>
        <p:nvSpPr>
          <p:cNvPr id="6" name="Subtitle"/>
          <p:cNvSpPr>
            <a:spLocks noGrp="1"/>
          </p:cNvSpPr>
          <p:nvPr>
            <p:ph type="body" sz="quarter" idx="13" hasCustomPrompt="1"/>
          </p:nvPr>
        </p:nvSpPr>
        <p:spPr>
          <a:xfrm>
            <a:off x="495300" y="1118282"/>
            <a:ext cx="11315700" cy="492125"/>
          </a:xfrm>
        </p:spPr>
        <p:txBody>
          <a:bodyPr/>
          <a:lstStyle>
            <a:lvl1pPr>
              <a:defRPr sz="2600">
                <a:solidFill>
                  <a:schemeClr val="accent4"/>
                </a:solidFill>
              </a:defRPr>
            </a:lvl1pPr>
          </a:lstStyle>
          <a:p>
            <a:pPr lvl="0"/>
            <a:r>
              <a:rPr lang="en-US" dirty="0"/>
              <a:t>Use this space for one line subhead if needed | One line</a:t>
            </a:r>
          </a:p>
        </p:txBody>
      </p:sp>
      <p:sp>
        <p:nvSpPr>
          <p:cNvPr id="2" name="Title"/>
          <p:cNvSpPr>
            <a:spLocks noGrp="1"/>
          </p:cNvSpPr>
          <p:nvPr>
            <p:ph type="title" hasCustomPrompt="1"/>
          </p:nvPr>
        </p:nvSpPr>
        <p:spPr/>
        <p:txBody>
          <a:bodyPr/>
          <a:lstStyle>
            <a:lvl1pPr>
              <a:defRPr/>
            </a:lvl1pPr>
          </a:lstStyle>
          <a:p>
            <a:r>
              <a:rPr lang="en-US" dirty="0"/>
              <a:t>Type insightful headline in sentence case | One line</a:t>
            </a:r>
          </a:p>
        </p:txBody>
      </p:sp>
      <p:sp>
        <p:nvSpPr>
          <p:cNvPr id="20" name="Rectangle 19" hidden="1"/>
          <p:cNvSpPr/>
          <p:nvPr userDrawn="1">
            <p:custDataLst>
              <p:tags r:id="rId1"/>
            </p:custDataLst>
          </p:nvPr>
        </p:nvSpPr>
        <p:spPr>
          <a:xfrm>
            <a:off x="457200" y="1143000"/>
            <a:ext cx="11353800" cy="48499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FFFFFF"/>
              </a:solidFill>
            </a:endParaRPr>
          </a:p>
        </p:txBody>
      </p:sp>
      <p:sp>
        <p:nvSpPr>
          <p:cNvPr id="21" name="Rectangle 20" hidden="1"/>
          <p:cNvSpPr/>
          <p:nvPr userDrawn="1">
            <p:custDataLst>
              <p:tags r:id="rId2"/>
            </p:custDataLst>
          </p:nvPr>
        </p:nvSpPr>
        <p:spPr>
          <a:xfrm>
            <a:off x="304800" y="6084051"/>
            <a:ext cx="2214664" cy="61787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FFFFFF"/>
              </a:solidFill>
            </a:endParaRPr>
          </a:p>
        </p:txBody>
      </p:sp>
      <p:sp>
        <p:nvSpPr>
          <p:cNvPr id="22" name="Rectangle 21" hidden="1"/>
          <p:cNvSpPr/>
          <p:nvPr userDrawn="1">
            <p:custDataLst>
              <p:tags r:id="rId3"/>
            </p:custDataLst>
          </p:nvPr>
        </p:nvSpPr>
        <p:spPr>
          <a:xfrm>
            <a:off x="0" y="0"/>
            <a:ext cx="12191999" cy="41801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FFFFFF"/>
              </a:solidFill>
            </a:endParaRPr>
          </a:p>
        </p:txBody>
      </p:sp>
      <p:sp>
        <p:nvSpPr>
          <p:cNvPr id="23" name="Rectangle 22" hidden="1"/>
          <p:cNvSpPr/>
          <p:nvPr userDrawn="1">
            <p:custDataLst>
              <p:tags r:id="rId4"/>
            </p:custDataLst>
          </p:nvPr>
        </p:nvSpPr>
        <p:spPr>
          <a:xfrm>
            <a:off x="5229225" y="6392987"/>
            <a:ext cx="6648450" cy="51073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FFFFFF"/>
              </a:solidFill>
            </a:endParaRPr>
          </a:p>
        </p:txBody>
      </p:sp>
      <p:sp>
        <p:nvSpPr>
          <p:cNvPr id="3" name="Date Placeholder 2"/>
          <p:cNvSpPr>
            <a:spLocks noGrp="1"/>
          </p:cNvSpPr>
          <p:nvPr>
            <p:ph type="dt" sz="half" idx="22"/>
          </p:nvPr>
        </p:nvSpPr>
        <p:spPr/>
        <p:txBody>
          <a:bodyPr/>
          <a:lstStyle/>
          <a:p>
            <a:fld id="{D64F778D-9461-44BD-867B-AAA80E4EFA24}" type="datetime1">
              <a:rPr lang="en-US" smtClean="0">
                <a:solidFill>
                  <a:srgbClr val="888B8D"/>
                </a:solidFill>
              </a:rPr>
              <a:pPr/>
              <a:t>11/21/2019</a:t>
            </a:fld>
            <a:endParaRPr lang="en-US" dirty="0">
              <a:solidFill>
                <a:srgbClr val="888B8D"/>
              </a:solidFill>
            </a:endParaRPr>
          </a:p>
        </p:txBody>
      </p:sp>
      <p:sp>
        <p:nvSpPr>
          <p:cNvPr id="5" name="Footer Placeholder 4"/>
          <p:cNvSpPr>
            <a:spLocks noGrp="1"/>
          </p:cNvSpPr>
          <p:nvPr>
            <p:ph type="ftr" sz="quarter" idx="23"/>
          </p:nvPr>
        </p:nvSpPr>
        <p:spPr/>
        <p:txBody>
          <a:bodyPr/>
          <a:lstStyle/>
          <a:p>
            <a:pPr algn="r"/>
            <a:r>
              <a:rPr dirty="0" smtClean="0">
                <a:solidFill>
                  <a:srgbClr val="888B8D"/>
                </a:solidFill>
              </a:rPr>
              <a:t>© 2019 Optum, Inc. All rights reserved. Confidential property of Optum. Do not distribute or reproduce without express permission from Optum.</a:t>
            </a:r>
            <a:endParaRPr dirty="0">
              <a:solidFill>
                <a:srgbClr val="888B8D"/>
              </a:solidFill>
            </a:endParaRPr>
          </a:p>
        </p:txBody>
      </p:sp>
      <p:sp>
        <p:nvSpPr>
          <p:cNvPr id="14" name="Slide Number Placeholder 13"/>
          <p:cNvSpPr>
            <a:spLocks noGrp="1"/>
          </p:cNvSpPr>
          <p:nvPr>
            <p:ph type="sldNum" sz="quarter" idx="24"/>
          </p:nvPr>
        </p:nvSpPr>
        <p:spPr/>
        <p:txBody>
          <a:bodyPr/>
          <a:lstStyle/>
          <a:p>
            <a:fld id="{901F1369-4AEB-4520-96C0-9F78886180C1}" type="slidenum">
              <a:rPr lang="en-US" smtClean="0">
                <a:solidFill>
                  <a:srgbClr val="888B8D"/>
                </a:solidFill>
              </a:rPr>
              <a:pPr/>
              <a:t>‹#›</a:t>
            </a:fld>
            <a:endParaRPr lang="en-US" dirty="0">
              <a:solidFill>
                <a:srgbClr val="888B8D"/>
              </a:solidFill>
            </a:endParaRPr>
          </a:p>
        </p:txBody>
      </p:sp>
    </p:spTree>
    <p:extLst>
      <p:ext uri="{BB962C8B-B14F-4D97-AF65-F5344CB8AC3E}">
        <p14:creationId xmlns:p14="http://schemas.microsoft.com/office/powerpoint/2010/main" val="1356775653"/>
      </p:ext>
    </p:extLst>
  </p:cSld>
  <p:clrMapOvr>
    <a:masterClrMapping/>
  </p:clrMapOvr>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5 Column">
    <p:spTree>
      <p:nvGrpSpPr>
        <p:cNvPr id="1" name=""/>
        <p:cNvGrpSpPr/>
        <p:nvPr/>
      </p:nvGrpSpPr>
      <p:grpSpPr>
        <a:xfrm>
          <a:off x="0" y="0"/>
          <a:ext cx="0" cy="0"/>
          <a:chOff x="0" y="0"/>
          <a:chExt cx="0" cy="0"/>
        </a:xfrm>
      </p:grpSpPr>
      <p:sp>
        <p:nvSpPr>
          <p:cNvPr id="35" name="Text 5"/>
          <p:cNvSpPr>
            <a:spLocks noGrp="1"/>
          </p:cNvSpPr>
          <p:nvPr>
            <p:ph type="body" sz="quarter" idx="23" hasCustomPrompt="1"/>
          </p:nvPr>
        </p:nvSpPr>
        <p:spPr>
          <a:xfrm>
            <a:off x="9637488" y="2492372"/>
            <a:ext cx="2194560" cy="3413128"/>
          </a:xfrm>
          <a:solidFill>
            <a:srgbClr val="EAEAEA"/>
          </a:solidFill>
        </p:spPr>
        <p:txBody>
          <a:bodyPr lIns="137160" tIns="91440" rIns="137160" bIns="91440" anchor="t"/>
          <a:lstStyle>
            <a:lvl1pPr marL="0" indent="0" algn="l">
              <a:lnSpc>
                <a:spcPct val="90000"/>
              </a:lnSpc>
              <a:spcBef>
                <a:spcPts val="0"/>
              </a:spcBef>
              <a:spcAft>
                <a:spcPts val="0"/>
              </a:spcAft>
              <a:buFont typeface="Arial" panose="020B0604020202020204" pitchFamily="34" charset="0"/>
              <a:buNone/>
              <a:defRPr sz="1800">
                <a:solidFill>
                  <a:schemeClr val="tx1"/>
                </a:solidFill>
              </a:defRPr>
            </a:lvl1pPr>
          </a:lstStyle>
          <a:p>
            <a:pPr lvl="0"/>
            <a:r>
              <a:rPr lang="en-US" dirty="0"/>
              <a:t>Text – add bullet if needed</a:t>
            </a:r>
          </a:p>
        </p:txBody>
      </p:sp>
      <p:sp>
        <p:nvSpPr>
          <p:cNvPr id="30" name="Header 5"/>
          <p:cNvSpPr>
            <a:spLocks noGrp="1"/>
          </p:cNvSpPr>
          <p:nvPr>
            <p:ph type="body" sz="quarter" idx="18" hasCustomPrompt="1"/>
          </p:nvPr>
        </p:nvSpPr>
        <p:spPr>
          <a:xfrm>
            <a:off x="9637486" y="1828798"/>
            <a:ext cx="2194560" cy="663575"/>
          </a:xfrm>
          <a:solidFill>
            <a:srgbClr val="A22B38"/>
          </a:solidFill>
        </p:spPr>
        <p:txBody>
          <a:bodyPr lIns="137160" tIns="45720" rIns="137160" bIns="45720" anchor="ctr"/>
          <a:lstStyle>
            <a:lvl1pPr>
              <a:lnSpc>
                <a:spcPct val="90000"/>
              </a:lnSpc>
              <a:spcBef>
                <a:spcPts val="0"/>
              </a:spcBef>
              <a:spcAft>
                <a:spcPts val="0"/>
              </a:spcAft>
              <a:defRPr sz="1800">
                <a:solidFill>
                  <a:schemeClr val="bg1"/>
                </a:solidFill>
              </a:defRPr>
            </a:lvl1pPr>
          </a:lstStyle>
          <a:p>
            <a:pPr lvl="0"/>
            <a:r>
              <a:rPr lang="en-US" dirty="0"/>
              <a:t>Header</a:t>
            </a:r>
          </a:p>
        </p:txBody>
      </p:sp>
      <p:sp>
        <p:nvSpPr>
          <p:cNvPr id="34" name="Text 4"/>
          <p:cNvSpPr>
            <a:spLocks noGrp="1"/>
          </p:cNvSpPr>
          <p:nvPr>
            <p:ph type="body" sz="quarter" idx="22" hasCustomPrompt="1"/>
          </p:nvPr>
        </p:nvSpPr>
        <p:spPr>
          <a:xfrm>
            <a:off x="7351941" y="2492372"/>
            <a:ext cx="2194560" cy="3413128"/>
          </a:xfrm>
          <a:solidFill>
            <a:srgbClr val="EAEAEA"/>
          </a:solidFill>
        </p:spPr>
        <p:txBody>
          <a:bodyPr lIns="137160" tIns="91440" rIns="137160" bIns="91440" anchor="t"/>
          <a:lstStyle>
            <a:lvl1pPr marL="0" indent="0" algn="l">
              <a:lnSpc>
                <a:spcPct val="90000"/>
              </a:lnSpc>
              <a:spcBef>
                <a:spcPts val="0"/>
              </a:spcBef>
              <a:spcAft>
                <a:spcPts val="0"/>
              </a:spcAft>
              <a:buFont typeface="Arial" panose="020B0604020202020204" pitchFamily="34" charset="0"/>
              <a:buNone/>
              <a:defRPr sz="1800">
                <a:solidFill>
                  <a:schemeClr val="tx1"/>
                </a:solidFill>
              </a:defRPr>
            </a:lvl1pPr>
          </a:lstStyle>
          <a:p>
            <a:pPr lvl="0"/>
            <a:r>
              <a:rPr lang="en-US" dirty="0"/>
              <a:t>Text – add bullet if needed</a:t>
            </a:r>
          </a:p>
        </p:txBody>
      </p:sp>
      <p:sp>
        <p:nvSpPr>
          <p:cNvPr id="29" name="Header 4"/>
          <p:cNvSpPr>
            <a:spLocks noGrp="1"/>
          </p:cNvSpPr>
          <p:nvPr>
            <p:ph type="body" sz="quarter" idx="17" hasCustomPrompt="1"/>
          </p:nvPr>
        </p:nvSpPr>
        <p:spPr>
          <a:xfrm>
            <a:off x="7351941" y="1828798"/>
            <a:ext cx="2194560" cy="663575"/>
          </a:xfrm>
          <a:solidFill>
            <a:schemeClr val="accent1"/>
          </a:solidFill>
        </p:spPr>
        <p:txBody>
          <a:bodyPr lIns="137160" tIns="45720" rIns="137160" bIns="45720" anchor="ctr"/>
          <a:lstStyle>
            <a:lvl1pPr>
              <a:lnSpc>
                <a:spcPct val="90000"/>
              </a:lnSpc>
              <a:spcBef>
                <a:spcPts val="0"/>
              </a:spcBef>
              <a:spcAft>
                <a:spcPts val="0"/>
              </a:spcAft>
              <a:defRPr sz="1800">
                <a:solidFill>
                  <a:schemeClr val="bg1"/>
                </a:solidFill>
              </a:defRPr>
            </a:lvl1pPr>
          </a:lstStyle>
          <a:p>
            <a:pPr lvl="0"/>
            <a:r>
              <a:rPr lang="en-US" dirty="0"/>
              <a:t>Header</a:t>
            </a:r>
          </a:p>
        </p:txBody>
      </p:sp>
      <p:sp>
        <p:nvSpPr>
          <p:cNvPr id="33" name="Text 3"/>
          <p:cNvSpPr>
            <a:spLocks noGrp="1"/>
          </p:cNvSpPr>
          <p:nvPr>
            <p:ph type="body" sz="quarter" idx="21" hasCustomPrompt="1"/>
          </p:nvPr>
        </p:nvSpPr>
        <p:spPr>
          <a:xfrm>
            <a:off x="5066394" y="2492372"/>
            <a:ext cx="2194560" cy="3413128"/>
          </a:xfrm>
          <a:solidFill>
            <a:srgbClr val="EAEAEA"/>
          </a:solidFill>
        </p:spPr>
        <p:txBody>
          <a:bodyPr lIns="137160" tIns="91440" rIns="137160" bIns="91440" anchor="t"/>
          <a:lstStyle>
            <a:lvl1pPr marL="0" indent="0" algn="l">
              <a:lnSpc>
                <a:spcPct val="90000"/>
              </a:lnSpc>
              <a:spcBef>
                <a:spcPts val="0"/>
              </a:spcBef>
              <a:spcAft>
                <a:spcPts val="0"/>
              </a:spcAft>
              <a:buFont typeface="Arial" panose="020B0604020202020204" pitchFamily="34" charset="0"/>
              <a:buNone/>
              <a:defRPr sz="1800">
                <a:solidFill>
                  <a:schemeClr val="tx1"/>
                </a:solidFill>
              </a:defRPr>
            </a:lvl1pPr>
          </a:lstStyle>
          <a:p>
            <a:pPr lvl="0"/>
            <a:r>
              <a:rPr lang="en-US" dirty="0"/>
              <a:t>Text – add bullet if needed</a:t>
            </a:r>
          </a:p>
        </p:txBody>
      </p:sp>
      <p:sp>
        <p:nvSpPr>
          <p:cNvPr id="28" name="Header 3"/>
          <p:cNvSpPr>
            <a:spLocks noGrp="1"/>
          </p:cNvSpPr>
          <p:nvPr>
            <p:ph type="body" sz="quarter" idx="16" hasCustomPrompt="1"/>
          </p:nvPr>
        </p:nvSpPr>
        <p:spPr>
          <a:xfrm>
            <a:off x="5066394" y="1828798"/>
            <a:ext cx="2194560" cy="663575"/>
          </a:xfrm>
          <a:solidFill>
            <a:schemeClr val="accent4"/>
          </a:solidFill>
        </p:spPr>
        <p:txBody>
          <a:bodyPr lIns="137160" tIns="45720" rIns="137160" bIns="45720" anchor="ctr"/>
          <a:lstStyle>
            <a:lvl1pPr>
              <a:lnSpc>
                <a:spcPct val="90000"/>
              </a:lnSpc>
              <a:spcBef>
                <a:spcPts val="0"/>
              </a:spcBef>
              <a:spcAft>
                <a:spcPts val="0"/>
              </a:spcAft>
              <a:defRPr sz="1800">
                <a:solidFill>
                  <a:schemeClr val="bg1"/>
                </a:solidFill>
              </a:defRPr>
            </a:lvl1pPr>
          </a:lstStyle>
          <a:p>
            <a:pPr lvl="0"/>
            <a:r>
              <a:rPr lang="en-US" dirty="0"/>
              <a:t>Header</a:t>
            </a:r>
          </a:p>
        </p:txBody>
      </p:sp>
      <p:sp>
        <p:nvSpPr>
          <p:cNvPr id="32" name="Text 2"/>
          <p:cNvSpPr>
            <a:spLocks noGrp="1"/>
          </p:cNvSpPr>
          <p:nvPr>
            <p:ph type="body" sz="quarter" idx="20" hasCustomPrompt="1"/>
          </p:nvPr>
        </p:nvSpPr>
        <p:spPr>
          <a:xfrm>
            <a:off x="2780847" y="2492372"/>
            <a:ext cx="2194560" cy="3413128"/>
          </a:xfrm>
          <a:solidFill>
            <a:srgbClr val="EAEAEA"/>
          </a:solidFill>
        </p:spPr>
        <p:txBody>
          <a:bodyPr lIns="137160" tIns="91440" rIns="137160" bIns="91440" anchor="t"/>
          <a:lstStyle>
            <a:lvl1pPr marL="0" indent="0" algn="l">
              <a:lnSpc>
                <a:spcPct val="90000"/>
              </a:lnSpc>
              <a:spcBef>
                <a:spcPts val="0"/>
              </a:spcBef>
              <a:spcAft>
                <a:spcPts val="0"/>
              </a:spcAft>
              <a:buFont typeface="Arial" panose="020B0604020202020204" pitchFamily="34" charset="0"/>
              <a:buNone/>
              <a:defRPr sz="1800">
                <a:solidFill>
                  <a:schemeClr val="tx1"/>
                </a:solidFill>
              </a:defRPr>
            </a:lvl1pPr>
          </a:lstStyle>
          <a:p>
            <a:pPr lvl="0"/>
            <a:r>
              <a:rPr lang="en-US" dirty="0"/>
              <a:t>Text – add bullet if needed</a:t>
            </a:r>
          </a:p>
        </p:txBody>
      </p:sp>
      <p:sp>
        <p:nvSpPr>
          <p:cNvPr id="27" name="Header 2"/>
          <p:cNvSpPr>
            <a:spLocks noGrp="1"/>
          </p:cNvSpPr>
          <p:nvPr>
            <p:ph type="body" sz="quarter" idx="15" hasCustomPrompt="1"/>
          </p:nvPr>
        </p:nvSpPr>
        <p:spPr>
          <a:xfrm>
            <a:off x="2780847" y="1828798"/>
            <a:ext cx="2194560" cy="663575"/>
          </a:xfrm>
          <a:solidFill>
            <a:schemeClr val="accent2"/>
          </a:solidFill>
        </p:spPr>
        <p:txBody>
          <a:bodyPr lIns="137160" tIns="45720" rIns="137160" bIns="45720" anchor="ctr"/>
          <a:lstStyle>
            <a:lvl1pPr>
              <a:lnSpc>
                <a:spcPct val="90000"/>
              </a:lnSpc>
              <a:spcBef>
                <a:spcPts val="0"/>
              </a:spcBef>
              <a:spcAft>
                <a:spcPts val="0"/>
              </a:spcAft>
              <a:defRPr sz="1800">
                <a:solidFill>
                  <a:schemeClr val="bg1"/>
                </a:solidFill>
              </a:defRPr>
            </a:lvl1pPr>
          </a:lstStyle>
          <a:p>
            <a:pPr lvl="0"/>
            <a:r>
              <a:rPr lang="en-US" dirty="0"/>
              <a:t>Header</a:t>
            </a:r>
          </a:p>
        </p:txBody>
      </p:sp>
      <p:sp>
        <p:nvSpPr>
          <p:cNvPr id="31" name="Text 1"/>
          <p:cNvSpPr>
            <a:spLocks noGrp="1"/>
          </p:cNvSpPr>
          <p:nvPr>
            <p:ph type="body" sz="quarter" idx="19" hasCustomPrompt="1"/>
          </p:nvPr>
        </p:nvSpPr>
        <p:spPr>
          <a:xfrm>
            <a:off x="495300" y="2492372"/>
            <a:ext cx="2194560" cy="3413128"/>
          </a:xfrm>
          <a:solidFill>
            <a:srgbClr val="EAEAEA"/>
          </a:solidFill>
        </p:spPr>
        <p:txBody>
          <a:bodyPr lIns="137160" tIns="91440" rIns="137160" bIns="91440" anchor="t"/>
          <a:lstStyle>
            <a:lvl1pPr marL="0" indent="0" algn="l">
              <a:lnSpc>
                <a:spcPct val="90000"/>
              </a:lnSpc>
              <a:spcBef>
                <a:spcPts val="0"/>
              </a:spcBef>
              <a:spcAft>
                <a:spcPts val="0"/>
              </a:spcAft>
              <a:buFont typeface="Arial" panose="020B0604020202020204" pitchFamily="34" charset="0"/>
              <a:buNone/>
              <a:defRPr sz="1800">
                <a:solidFill>
                  <a:schemeClr val="tx1"/>
                </a:solidFill>
              </a:defRPr>
            </a:lvl1pPr>
          </a:lstStyle>
          <a:p>
            <a:pPr lvl="0"/>
            <a:r>
              <a:rPr lang="en-US" dirty="0"/>
              <a:t>Text – add bullet if needed</a:t>
            </a:r>
          </a:p>
        </p:txBody>
      </p:sp>
      <p:sp>
        <p:nvSpPr>
          <p:cNvPr id="8" name="Header 1"/>
          <p:cNvSpPr>
            <a:spLocks noGrp="1"/>
          </p:cNvSpPr>
          <p:nvPr>
            <p:ph type="body" sz="quarter" idx="14" hasCustomPrompt="1"/>
          </p:nvPr>
        </p:nvSpPr>
        <p:spPr>
          <a:xfrm>
            <a:off x="495300" y="1828797"/>
            <a:ext cx="2194560" cy="663575"/>
          </a:xfrm>
          <a:solidFill>
            <a:schemeClr val="tx2"/>
          </a:solidFill>
        </p:spPr>
        <p:txBody>
          <a:bodyPr lIns="137160" tIns="45720" rIns="137160" bIns="45720" anchor="ctr"/>
          <a:lstStyle>
            <a:lvl1pPr algn="l">
              <a:lnSpc>
                <a:spcPct val="90000"/>
              </a:lnSpc>
              <a:spcBef>
                <a:spcPts val="0"/>
              </a:spcBef>
              <a:spcAft>
                <a:spcPts val="0"/>
              </a:spcAft>
              <a:defRPr sz="1800">
                <a:solidFill>
                  <a:schemeClr val="bg1"/>
                </a:solidFill>
              </a:defRPr>
            </a:lvl1pPr>
          </a:lstStyle>
          <a:p>
            <a:pPr lvl="0"/>
            <a:r>
              <a:rPr lang="en-US" dirty="0"/>
              <a:t>Header</a:t>
            </a:r>
          </a:p>
        </p:txBody>
      </p:sp>
      <p:sp>
        <p:nvSpPr>
          <p:cNvPr id="6" name="Subtitle"/>
          <p:cNvSpPr>
            <a:spLocks noGrp="1"/>
          </p:cNvSpPr>
          <p:nvPr>
            <p:ph type="body" sz="quarter" idx="13" hasCustomPrompt="1"/>
          </p:nvPr>
        </p:nvSpPr>
        <p:spPr>
          <a:xfrm>
            <a:off x="495300" y="1118282"/>
            <a:ext cx="11315700" cy="492125"/>
          </a:xfrm>
        </p:spPr>
        <p:txBody>
          <a:bodyPr/>
          <a:lstStyle>
            <a:lvl1pPr>
              <a:defRPr sz="2600">
                <a:solidFill>
                  <a:schemeClr val="accent4"/>
                </a:solidFill>
              </a:defRPr>
            </a:lvl1pPr>
          </a:lstStyle>
          <a:p>
            <a:pPr lvl="0"/>
            <a:r>
              <a:rPr lang="en-US" dirty="0"/>
              <a:t>Use this space for one line subhead if needed | One line</a:t>
            </a:r>
          </a:p>
        </p:txBody>
      </p:sp>
      <p:sp>
        <p:nvSpPr>
          <p:cNvPr id="2" name="Title"/>
          <p:cNvSpPr>
            <a:spLocks noGrp="1"/>
          </p:cNvSpPr>
          <p:nvPr>
            <p:ph type="title" hasCustomPrompt="1"/>
          </p:nvPr>
        </p:nvSpPr>
        <p:spPr/>
        <p:txBody>
          <a:bodyPr/>
          <a:lstStyle>
            <a:lvl1pPr>
              <a:defRPr/>
            </a:lvl1pPr>
          </a:lstStyle>
          <a:p>
            <a:r>
              <a:rPr lang="en-US" dirty="0"/>
              <a:t>5 Column | Type insightful headline in sentence case | One line</a:t>
            </a:r>
          </a:p>
        </p:txBody>
      </p:sp>
      <p:sp>
        <p:nvSpPr>
          <p:cNvPr id="17" name="Rectangle 16" hidden="1"/>
          <p:cNvSpPr/>
          <p:nvPr userDrawn="1">
            <p:custDataLst>
              <p:tags r:id="rId1"/>
            </p:custDataLst>
          </p:nvPr>
        </p:nvSpPr>
        <p:spPr>
          <a:xfrm>
            <a:off x="457200" y="1143000"/>
            <a:ext cx="11353800" cy="48499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FFFFFF"/>
              </a:solidFill>
            </a:endParaRPr>
          </a:p>
        </p:txBody>
      </p:sp>
      <p:sp>
        <p:nvSpPr>
          <p:cNvPr id="18" name="Rectangle 17" hidden="1"/>
          <p:cNvSpPr/>
          <p:nvPr userDrawn="1">
            <p:custDataLst>
              <p:tags r:id="rId2"/>
            </p:custDataLst>
          </p:nvPr>
        </p:nvSpPr>
        <p:spPr>
          <a:xfrm>
            <a:off x="304800" y="6084051"/>
            <a:ext cx="2214664" cy="61787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FFFFFF"/>
              </a:solidFill>
            </a:endParaRPr>
          </a:p>
        </p:txBody>
      </p:sp>
      <p:sp>
        <p:nvSpPr>
          <p:cNvPr id="19" name="Rectangle 18" hidden="1"/>
          <p:cNvSpPr/>
          <p:nvPr userDrawn="1">
            <p:custDataLst>
              <p:tags r:id="rId3"/>
            </p:custDataLst>
          </p:nvPr>
        </p:nvSpPr>
        <p:spPr>
          <a:xfrm>
            <a:off x="0" y="0"/>
            <a:ext cx="12191999" cy="41801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FFFFFF"/>
              </a:solidFill>
            </a:endParaRPr>
          </a:p>
        </p:txBody>
      </p:sp>
      <p:sp>
        <p:nvSpPr>
          <p:cNvPr id="20" name="Rectangle 19" hidden="1"/>
          <p:cNvSpPr/>
          <p:nvPr userDrawn="1">
            <p:custDataLst>
              <p:tags r:id="rId4"/>
            </p:custDataLst>
          </p:nvPr>
        </p:nvSpPr>
        <p:spPr>
          <a:xfrm>
            <a:off x="5229225" y="6392987"/>
            <a:ext cx="6648450" cy="51073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FFFFFF"/>
              </a:solidFill>
            </a:endParaRPr>
          </a:p>
        </p:txBody>
      </p:sp>
      <p:sp>
        <p:nvSpPr>
          <p:cNvPr id="3" name="Date Placeholder 2"/>
          <p:cNvSpPr>
            <a:spLocks noGrp="1"/>
          </p:cNvSpPr>
          <p:nvPr>
            <p:ph type="dt" sz="half" idx="24"/>
          </p:nvPr>
        </p:nvSpPr>
        <p:spPr/>
        <p:txBody>
          <a:bodyPr/>
          <a:lstStyle/>
          <a:p>
            <a:fld id="{12D42D05-315F-4CBE-9891-6A33D065FD5C}" type="datetime1">
              <a:rPr lang="en-US" smtClean="0">
                <a:solidFill>
                  <a:srgbClr val="888B8D"/>
                </a:solidFill>
              </a:rPr>
              <a:pPr/>
              <a:t>11/21/2019</a:t>
            </a:fld>
            <a:endParaRPr lang="en-US" dirty="0">
              <a:solidFill>
                <a:srgbClr val="888B8D"/>
              </a:solidFill>
            </a:endParaRPr>
          </a:p>
        </p:txBody>
      </p:sp>
      <p:sp>
        <p:nvSpPr>
          <p:cNvPr id="5" name="Footer Placeholder 4"/>
          <p:cNvSpPr>
            <a:spLocks noGrp="1"/>
          </p:cNvSpPr>
          <p:nvPr>
            <p:ph type="ftr" sz="quarter" idx="25"/>
          </p:nvPr>
        </p:nvSpPr>
        <p:spPr/>
        <p:txBody>
          <a:bodyPr/>
          <a:lstStyle/>
          <a:p>
            <a:pPr algn="r"/>
            <a:r>
              <a:rPr dirty="0" smtClean="0">
                <a:solidFill>
                  <a:srgbClr val="888B8D"/>
                </a:solidFill>
              </a:rPr>
              <a:t>© 2019 Optum, Inc. All rights reserved. Confidential property of Optum. Do not distribute or reproduce without express permission from Optum.</a:t>
            </a:r>
            <a:endParaRPr dirty="0">
              <a:solidFill>
                <a:srgbClr val="888B8D"/>
              </a:solidFill>
            </a:endParaRPr>
          </a:p>
        </p:txBody>
      </p:sp>
      <p:sp>
        <p:nvSpPr>
          <p:cNvPr id="10" name="Slide Number Placeholder 9"/>
          <p:cNvSpPr>
            <a:spLocks noGrp="1"/>
          </p:cNvSpPr>
          <p:nvPr>
            <p:ph type="sldNum" sz="quarter" idx="26"/>
          </p:nvPr>
        </p:nvSpPr>
        <p:spPr/>
        <p:txBody>
          <a:bodyPr/>
          <a:lstStyle/>
          <a:p>
            <a:fld id="{901F1369-4AEB-4520-96C0-9F78886180C1}" type="slidenum">
              <a:rPr lang="en-US" smtClean="0">
                <a:solidFill>
                  <a:srgbClr val="888B8D"/>
                </a:solidFill>
              </a:rPr>
              <a:pPr/>
              <a:t>‹#›</a:t>
            </a:fld>
            <a:endParaRPr lang="en-US" dirty="0">
              <a:solidFill>
                <a:srgbClr val="888B8D"/>
              </a:solidFill>
            </a:endParaRPr>
          </a:p>
        </p:txBody>
      </p:sp>
    </p:spTree>
    <p:extLst>
      <p:ext uri="{BB962C8B-B14F-4D97-AF65-F5344CB8AC3E}">
        <p14:creationId xmlns:p14="http://schemas.microsoft.com/office/powerpoint/2010/main" val="2122587991"/>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 Military 1">
    <p:spTree>
      <p:nvGrpSpPr>
        <p:cNvPr id="1" name=""/>
        <p:cNvGrpSpPr/>
        <p:nvPr/>
      </p:nvGrpSpPr>
      <p:grpSpPr>
        <a:xfrm>
          <a:off x="0" y="0"/>
          <a:ext cx="0" cy="0"/>
          <a:chOff x="0" y="0"/>
          <a:chExt cx="0" cy="0"/>
        </a:xfrm>
      </p:grpSpPr>
      <p:pic>
        <p:nvPicPr>
          <p:cNvPr id="9218" name="Picture 2" descr="C:\Users\cbarthol\Desktop\Charlotte Work\Tools\PPT\Empower\2019 PPT cover images\9-military-army-family-happy-16x9.jpg"/>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0" y="-234"/>
            <a:ext cx="12192000" cy="6859715"/>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p:cNvSpPr/>
          <p:nvPr userDrawn="1"/>
        </p:nvSpPr>
        <p:spPr bwMode="gray">
          <a:xfrm>
            <a:off x="0" y="-233"/>
            <a:ext cx="11008425" cy="6858312"/>
          </a:xfrm>
          <a:prstGeom prst="rect">
            <a:avLst/>
          </a:prstGeom>
          <a:gradFill flip="none" rotWithShape="1">
            <a:gsLst>
              <a:gs pos="0">
                <a:srgbClr val="FFFFFF"/>
              </a:gs>
              <a:gs pos="56000">
                <a:srgbClr val="FFFFFF">
                  <a:alpha val="75000"/>
                </a:srgbClr>
              </a:gs>
              <a:gs pos="100000">
                <a:srgbClr val="FFFFFF">
                  <a:alpha val="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3" rIns="0" bIns="45723" numCol="1" rtlCol="0" anchor="ctr" anchorCtr="0" compatLnSpc="1">
            <a:prstTxWarp prst="textNoShape">
              <a:avLst/>
            </a:prstTxWarp>
          </a:bodyPr>
          <a:lstStyle/>
          <a:p>
            <a:pPr algn="ctr" defTabSz="914196"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 name="Title"/>
          <p:cNvSpPr>
            <a:spLocks noGrp="1"/>
          </p:cNvSpPr>
          <p:nvPr>
            <p:ph type="ctrTitle" hasCustomPrompt="1"/>
          </p:nvPr>
        </p:nvSpPr>
        <p:spPr bwMode="gray">
          <a:xfrm>
            <a:off x="495301" y="1104900"/>
            <a:ext cx="7440386" cy="2735839"/>
          </a:xfrm>
        </p:spPr>
        <p:txBody>
          <a:bodyPr anchor="b"/>
          <a:lstStyle>
            <a:lvl1pPr algn="l">
              <a:defRPr sz="4800"/>
            </a:lvl1pPr>
          </a:lstStyle>
          <a:p>
            <a:r>
              <a:rPr lang="en-US" dirty="0"/>
              <a:t>Insightful presentation title in sentence case max 3 lines</a:t>
            </a:r>
          </a:p>
        </p:txBody>
      </p:sp>
      <p:sp>
        <p:nvSpPr>
          <p:cNvPr id="3" name="Subtitle"/>
          <p:cNvSpPr>
            <a:spLocks noGrp="1"/>
          </p:cNvSpPr>
          <p:nvPr>
            <p:ph type="subTitle" idx="1" hasCustomPrompt="1"/>
          </p:nvPr>
        </p:nvSpPr>
        <p:spPr bwMode="gray">
          <a:xfrm>
            <a:off x="495301" y="3924300"/>
            <a:ext cx="7440386" cy="974271"/>
          </a:xfrm>
        </p:spPr>
        <p:txBody>
          <a:bodyPr/>
          <a:lstStyle>
            <a:lvl1pPr marL="0" indent="0" algn="l">
              <a:buNone/>
              <a:defRPr sz="2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Event City or Speaker Name</a:t>
            </a:r>
          </a:p>
        </p:txBody>
      </p:sp>
      <p:sp>
        <p:nvSpPr>
          <p:cNvPr id="11" name="Date"/>
          <p:cNvSpPr>
            <a:spLocks noGrp="1"/>
          </p:cNvSpPr>
          <p:nvPr>
            <p:ph type="body" sz="quarter" idx="13" hasCustomPrompt="1"/>
          </p:nvPr>
        </p:nvSpPr>
        <p:spPr bwMode="gray">
          <a:xfrm>
            <a:off x="495300" y="4990648"/>
            <a:ext cx="7440011" cy="702582"/>
          </a:xfrm>
        </p:spPr>
        <p:txBody>
          <a:bodyPr/>
          <a:lstStyle>
            <a:lvl1pPr>
              <a:defRPr>
                <a:solidFill>
                  <a:schemeClr val="tx1"/>
                </a:solidFill>
              </a:defRPr>
            </a:lvl1pPr>
          </a:lstStyle>
          <a:p>
            <a:pPr lvl="0"/>
            <a:r>
              <a:rPr lang="en-US" dirty="0"/>
              <a:t>Month DD, YYYY</a:t>
            </a:r>
          </a:p>
        </p:txBody>
      </p:sp>
      <p:sp>
        <p:nvSpPr>
          <p:cNvPr id="30" name="MIO_LOGOPLACEHOLDER#LowerLeftMediumWide" hidden="1"/>
          <p:cNvSpPr/>
          <p:nvPr/>
        </p:nvSpPr>
        <p:spPr>
          <a:xfrm>
            <a:off x="583916" y="5841607"/>
            <a:ext cx="584484" cy="632692"/>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12" name="Rectangle 11" hidden="1"/>
          <p:cNvSpPr/>
          <p:nvPr>
            <p:custDataLst>
              <p:tags r:id="rId1"/>
            </p:custDataLst>
          </p:nvPr>
        </p:nvSpPr>
        <p:spPr>
          <a:xfrm>
            <a:off x="426027" y="5744066"/>
            <a:ext cx="3241964" cy="9351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14" name="Rectangle 13" hidden="1"/>
          <p:cNvSpPr/>
          <p:nvPr>
            <p:custDataLst>
              <p:tags r:id="rId2"/>
            </p:custDataLst>
          </p:nvPr>
        </p:nvSpPr>
        <p:spPr>
          <a:xfrm>
            <a:off x="457200" y="415636"/>
            <a:ext cx="7658100" cy="52993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pic>
        <p:nvPicPr>
          <p:cNvPr id="17" name="Picture 2" descr="C:\Users\cbarthol\Desktop\Charlotte Work\Tools\PPT\Empower\Logo EMFs\OPTUM_®_4c.emf"/>
          <p:cNvPicPr>
            <a:picLocks noChangeAspect="1" noChangeArrowheads="1"/>
          </p:cNvPicPr>
          <p:nvPr userDrawn="1">
            <p:custDataLst>
              <p:tags r:id="rId3"/>
            </p:custDataLst>
          </p:nvPr>
        </p:nvPicPr>
        <p:blipFill>
          <a:blip r:embed="rId6">
            <a:extLst>
              <a:ext uri="{28A0092B-C50C-407E-A947-70E740481C1C}">
                <a14:useLocalDpi xmlns:a14="http://schemas.microsoft.com/office/drawing/2010/main" val="0"/>
              </a:ext>
            </a:extLst>
          </a:blip>
          <a:srcRect/>
          <a:stretch>
            <a:fillRect/>
          </a:stretch>
        </p:blipFill>
        <p:spPr bwMode="auto">
          <a:xfrm>
            <a:off x="583916" y="5843363"/>
            <a:ext cx="2092117" cy="6309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7228401"/>
      </p:ext>
    </p:extLst>
  </p:cSld>
  <p:clrMapOvr>
    <a:masterClrMapping/>
  </p:clrMapOvr>
  <p:timing>
    <p:tnLst>
      <p:par>
        <p:cTn id="1" dur="indefinite" restart="never" nodeType="tmRoot"/>
      </p:par>
    </p:tn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4 Column">
    <p:spTree>
      <p:nvGrpSpPr>
        <p:cNvPr id="1" name=""/>
        <p:cNvGrpSpPr/>
        <p:nvPr/>
      </p:nvGrpSpPr>
      <p:grpSpPr>
        <a:xfrm>
          <a:off x="0" y="0"/>
          <a:ext cx="0" cy="0"/>
          <a:chOff x="0" y="0"/>
          <a:chExt cx="0" cy="0"/>
        </a:xfrm>
      </p:grpSpPr>
      <p:sp>
        <p:nvSpPr>
          <p:cNvPr id="34" name="Text 4"/>
          <p:cNvSpPr>
            <a:spLocks noGrp="1"/>
          </p:cNvSpPr>
          <p:nvPr>
            <p:ph type="body" sz="quarter" idx="22" hasCustomPrompt="1"/>
          </p:nvPr>
        </p:nvSpPr>
        <p:spPr>
          <a:xfrm>
            <a:off x="9079143" y="2492372"/>
            <a:ext cx="2743200" cy="3413128"/>
          </a:xfrm>
          <a:solidFill>
            <a:srgbClr val="EAEAEA"/>
          </a:solidFill>
        </p:spPr>
        <p:txBody>
          <a:bodyPr lIns="137160" tIns="91440" rIns="137160" bIns="91440" anchor="t"/>
          <a:lstStyle>
            <a:lvl1pPr marL="0" indent="0" algn="l">
              <a:lnSpc>
                <a:spcPct val="90000"/>
              </a:lnSpc>
              <a:spcBef>
                <a:spcPts val="0"/>
              </a:spcBef>
              <a:spcAft>
                <a:spcPts val="0"/>
              </a:spcAft>
              <a:buFont typeface="Arial" panose="020B0604020202020204" pitchFamily="34" charset="0"/>
              <a:buNone/>
              <a:defRPr sz="1800">
                <a:solidFill>
                  <a:schemeClr val="tx1"/>
                </a:solidFill>
              </a:defRPr>
            </a:lvl1pPr>
          </a:lstStyle>
          <a:p>
            <a:pPr lvl="0"/>
            <a:r>
              <a:rPr lang="en-US" dirty="0"/>
              <a:t>Text – add bullet if needed</a:t>
            </a:r>
          </a:p>
        </p:txBody>
      </p:sp>
      <p:sp>
        <p:nvSpPr>
          <p:cNvPr id="29" name="Header 4"/>
          <p:cNvSpPr>
            <a:spLocks noGrp="1"/>
          </p:cNvSpPr>
          <p:nvPr>
            <p:ph type="body" sz="quarter" idx="17" hasCustomPrompt="1"/>
          </p:nvPr>
        </p:nvSpPr>
        <p:spPr>
          <a:xfrm>
            <a:off x="9079143" y="1828798"/>
            <a:ext cx="2743200" cy="663575"/>
          </a:xfrm>
          <a:solidFill>
            <a:schemeClr val="accent1"/>
          </a:solidFill>
        </p:spPr>
        <p:txBody>
          <a:bodyPr lIns="137160" tIns="45720" rIns="137160" bIns="45720" anchor="ctr"/>
          <a:lstStyle>
            <a:lvl1pPr>
              <a:lnSpc>
                <a:spcPct val="90000"/>
              </a:lnSpc>
              <a:spcBef>
                <a:spcPts val="0"/>
              </a:spcBef>
              <a:spcAft>
                <a:spcPts val="0"/>
              </a:spcAft>
              <a:defRPr sz="1800">
                <a:solidFill>
                  <a:schemeClr val="bg1"/>
                </a:solidFill>
              </a:defRPr>
            </a:lvl1pPr>
          </a:lstStyle>
          <a:p>
            <a:pPr lvl="0"/>
            <a:r>
              <a:rPr lang="en-US" dirty="0"/>
              <a:t>Header</a:t>
            </a:r>
          </a:p>
        </p:txBody>
      </p:sp>
      <p:sp>
        <p:nvSpPr>
          <p:cNvPr id="33" name="Text 3"/>
          <p:cNvSpPr>
            <a:spLocks noGrp="1"/>
          </p:cNvSpPr>
          <p:nvPr>
            <p:ph type="body" sz="quarter" idx="21" hasCustomPrompt="1"/>
          </p:nvPr>
        </p:nvSpPr>
        <p:spPr>
          <a:xfrm>
            <a:off x="6217862" y="2492372"/>
            <a:ext cx="2743200" cy="3413128"/>
          </a:xfrm>
          <a:solidFill>
            <a:srgbClr val="EAEAEA"/>
          </a:solidFill>
        </p:spPr>
        <p:txBody>
          <a:bodyPr lIns="137160" tIns="91440" rIns="137160" bIns="91440" anchor="t"/>
          <a:lstStyle>
            <a:lvl1pPr marL="0" indent="0" algn="l">
              <a:lnSpc>
                <a:spcPct val="90000"/>
              </a:lnSpc>
              <a:spcBef>
                <a:spcPts val="0"/>
              </a:spcBef>
              <a:spcAft>
                <a:spcPts val="0"/>
              </a:spcAft>
              <a:buFont typeface="Arial" panose="020B0604020202020204" pitchFamily="34" charset="0"/>
              <a:buNone/>
              <a:defRPr sz="1800">
                <a:solidFill>
                  <a:schemeClr val="tx1"/>
                </a:solidFill>
              </a:defRPr>
            </a:lvl1pPr>
          </a:lstStyle>
          <a:p>
            <a:pPr lvl="0"/>
            <a:r>
              <a:rPr lang="en-US" dirty="0"/>
              <a:t>Text – add bullet if needed</a:t>
            </a:r>
          </a:p>
        </p:txBody>
      </p:sp>
      <p:sp>
        <p:nvSpPr>
          <p:cNvPr id="28" name="Header 3"/>
          <p:cNvSpPr>
            <a:spLocks noGrp="1"/>
          </p:cNvSpPr>
          <p:nvPr>
            <p:ph type="body" sz="quarter" idx="16" hasCustomPrompt="1"/>
          </p:nvPr>
        </p:nvSpPr>
        <p:spPr>
          <a:xfrm>
            <a:off x="6217862" y="1828798"/>
            <a:ext cx="2743200" cy="663575"/>
          </a:xfrm>
          <a:solidFill>
            <a:schemeClr val="accent4"/>
          </a:solidFill>
        </p:spPr>
        <p:txBody>
          <a:bodyPr lIns="137160" tIns="45720" rIns="137160" bIns="45720" anchor="ctr"/>
          <a:lstStyle>
            <a:lvl1pPr>
              <a:lnSpc>
                <a:spcPct val="90000"/>
              </a:lnSpc>
              <a:spcBef>
                <a:spcPts val="0"/>
              </a:spcBef>
              <a:spcAft>
                <a:spcPts val="0"/>
              </a:spcAft>
              <a:defRPr sz="1800">
                <a:solidFill>
                  <a:schemeClr val="bg1"/>
                </a:solidFill>
              </a:defRPr>
            </a:lvl1pPr>
          </a:lstStyle>
          <a:p>
            <a:pPr lvl="0"/>
            <a:r>
              <a:rPr lang="en-US" dirty="0"/>
              <a:t>Header</a:t>
            </a:r>
          </a:p>
        </p:txBody>
      </p:sp>
      <p:sp>
        <p:nvSpPr>
          <p:cNvPr id="32" name="Text 2"/>
          <p:cNvSpPr>
            <a:spLocks noGrp="1"/>
          </p:cNvSpPr>
          <p:nvPr>
            <p:ph type="body" sz="quarter" idx="20" hasCustomPrompt="1"/>
          </p:nvPr>
        </p:nvSpPr>
        <p:spPr>
          <a:xfrm>
            <a:off x="3356581" y="2492372"/>
            <a:ext cx="2743200" cy="3413128"/>
          </a:xfrm>
          <a:solidFill>
            <a:srgbClr val="EAEAEA"/>
          </a:solidFill>
        </p:spPr>
        <p:txBody>
          <a:bodyPr lIns="137160" tIns="91440" rIns="137160" bIns="91440" anchor="t"/>
          <a:lstStyle>
            <a:lvl1pPr marL="0" indent="0" algn="l">
              <a:lnSpc>
                <a:spcPct val="90000"/>
              </a:lnSpc>
              <a:spcBef>
                <a:spcPts val="0"/>
              </a:spcBef>
              <a:spcAft>
                <a:spcPts val="0"/>
              </a:spcAft>
              <a:buFont typeface="Arial" panose="020B0604020202020204" pitchFamily="34" charset="0"/>
              <a:buNone/>
              <a:defRPr sz="1800">
                <a:solidFill>
                  <a:schemeClr val="tx1"/>
                </a:solidFill>
              </a:defRPr>
            </a:lvl1pPr>
          </a:lstStyle>
          <a:p>
            <a:pPr lvl="0"/>
            <a:r>
              <a:rPr lang="en-US" dirty="0"/>
              <a:t>Text – add bullet if needed</a:t>
            </a:r>
          </a:p>
        </p:txBody>
      </p:sp>
      <p:sp>
        <p:nvSpPr>
          <p:cNvPr id="27" name="Header 2"/>
          <p:cNvSpPr>
            <a:spLocks noGrp="1"/>
          </p:cNvSpPr>
          <p:nvPr>
            <p:ph type="body" sz="quarter" idx="15" hasCustomPrompt="1"/>
          </p:nvPr>
        </p:nvSpPr>
        <p:spPr>
          <a:xfrm>
            <a:off x="3356581" y="1828798"/>
            <a:ext cx="2743200" cy="663575"/>
          </a:xfrm>
          <a:solidFill>
            <a:schemeClr val="accent2"/>
          </a:solidFill>
        </p:spPr>
        <p:txBody>
          <a:bodyPr lIns="137160" tIns="45720" rIns="137160" bIns="45720" anchor="ctr"/>
          <a:lstStyle>
            <a:lvl1pPr>
              <a:lnSpc>
                <a:spcPct val="90000"/>
              </a:lnSpc>
              <a:spcBef>
                <a:spcPts val="0"/>
              </a:spcBef>
              <a:spcAft>
                <a:spcPts val="0"/>
              </a:spcAft>
              <a:defRPr sz="1800">
                <a:solidFill>
                  <a:schemeClr val="bg1"/>
                </a:solidFill>
              </a:defRPr>
            </a:lvl1pPr>
          </a:lstStyle>
          <a:p>
            <a:pPr lvl="0"/>
            <a:r>
              <a:rPr lang="en-US" dirty="0"/>
              <a:t>Header</a:t>
            </a:r>
          </a:p>
        </p:txBody>
      </p:sp>
      <p:sp>
        <p:nvSpPr>
          <p:cNvPr id="31" name="Text 1"/>
          <p:cNvSpPr>
            <a:spLocks noGrp="1"/>
          </p:cNvSpPr>
          <p:nvPr>
            <p:ph type="body" sz="quarter" idx="19" hasCustomPrompt="1"/>
          </p:nvPr>
        </p:nvSpPr>
        <p:spPr>
          <a:xfrm>
            <a:off x="495300" y="2492372"/>
            <a:ext cx="2743200" cy="3413128"/>
          </a:xfrm>
          <a:solidFill>
            <a:srgbClr val="EAEAEA"/>
          </a:solidFill>
        </p:spPr>
        <p:txBody>
          <a:bodyPr lIns="137160" tIns="91440" rIns="137160" bIns="91440" anchor="t"/>
          <a:lstStyle>
            <a:lvl1pPr marL="0" indent="0" algn="l">
              <a:lnSpc>
                <a:spcPct val="90000"/>
              </a:lnSpc>
              <a:spcBef>
                <a:spcPts val="0"/>
              </a:spcBef>
              <a:spcAft>
                <a:spcPts val="0"/>
              </a:spcAft>
              <a:buFont typeface="Arial" panose="020B0604020202020204" pitchFamily="34" charset="0"/>
              <a:buNone/>
              <a:defRPr sz="1800">
                <a:solidFill>
                  <a:schemeClr val="tx1"/>
                </a:solidFill>
              </a:defRPr>
            </a:lvl1pPr>
          </a:lstStyle>
          <a:p>
            <a:pPr lvl="0"/>
            <a:r>
              <a:rPr lang="en-US" dirty="0"/>
              <a:t>Text – add bullet if needed</a:t>
            </a:r>
          </a:p>
        </p:txBody>
      </p:sp>
      <p:sp>
        <p:nvSpPr>
          <p:cNvPr id="8" name="Header 1"/>
          <p:cNvSpPr>
            <a:spLocks noGrp="1"/>
          </p:cNvSpPr>
          <p:nvPr>
            <p:ph type="body" sz="quarter" idx="14" hasCustomPrompt="1"/>
          </p:nvPr>
        </p:nvSpPr>
        <p:spPr>
          <a:xfrm>
            <a:off x="495300" y="1828797"/>
            <a:ext cx="2743200" cy="663575"/>
          </a:xfrm>
          <a:solidFill>
            <a:schemeClr val="tx2"/>
          </a:solidFill>
        </p:spPr>
        <p:txBody>
          <a:bodyPr lIns="137160" tIns="45720" rIns="137160" bIns="45720" anchor="ctr"/>
          <a:lstStyle>
            <a:lvl1pPr algn="l">
              <a:lnSpc>
                <a:spcPct val="90000"/>
              </a:lnSpc>
              <a:spcBef>
                <a:spcPts val="0"/>
              </a:spcBef>
              <a:spcAft>
                <a:spcPts val="0"/>
              </a:spcAft>
              <a:defRPr sz="1800">
                <a:solidFill>
                  <a:schemeClr val="bg1"/>
                </a:solidFill>
              </a:defRPr>
            </a:lvl1pPr>
          </a:lstStyle>
          <a:p>
            <a:pPr lvl="0"/>
            <a:r>
              <a:rPr lang="en-US" dirty="0"/>
              <a:t>Header</a:t>
            </a:r>
          </a:p>
        </p:txBody>
      </p:sp>
      <p:sp>
        <p:nvSpPr>
          <p:cNvPr id="6" name="Subtitle"/>
          <p:cNvSpPr>
            <a:spLocks noGrp="1"/>
          </p:cNvSpPr>
          <p:nvPr>
            <p:ph type="body" sz="quarter" idx="13" hasCustomPrompt="1"/>
          </p:nvPr>
        </p:nvSpPr>
        <p:spPr>
          <a:xfrm>
            <a:off x="495300" y="1118282"/>
            <a:ext cx="11315700" cy="492125"/>
          </a:xfrm>
        </p:spPr>
        <p:txBody>
          <a:bodyPr/>
          <a:lstStyle>
            <a:lvl1pPr>
              <a:defRPr sz="2600">
                <a:solidFill>
                  <a:schemeClr val="accent4"/>
                </a:solidFill>
              </a:defRPr>
            </a:lvl1pPr>
          </a:lstStyle>
          <a:p>
            <a:pPr lvl="0"/>
            <a:r>
              <a:rPr lang="en-US" dirty="0"/>
              <a:t>Use this space for one line subhead if needed | One line</a:t>
            </a:r>
          </a:p>
        </p:txBody>
      </p:sp>
      <p:sp>
        <p:nvSpPr>
          <p:cNvPr id="2" name="Title"/>
          <p:cNvSpPr>
            <a:spLocks noGrp="1"/>
          </p:cNvSpPr>
          <p:nvPr>
            <p:ph type="title" hasCustomPrompt="1"/>
          </p:nvPr>
        </p:nvSpPr>
        <p:spPr/>
        <p:txBody>
          <a:bodyPr/>
          <a:lstStyle>
            <a:lvl1pPr>
              <a:defRPr/>
            </a:lvl1pPr>
          </a:lstStyle>
          <a:p>
            <a:r>
              <a:rPr lang="en-US" dirty="0"/>
              <a:t>4 Column | Type insightful headline in sentence case | One line</a:t>
            </a:r>
          </a:p>
        </p:txBody>
      </p:sp>
      <p:sp>
        <p:nvSpPr>
          <p:cNvPr id="15" name="Rectangle 14" hidden="1"/>
          <p:cNvSpPr/>
          <p:nvPr userDrawn="1">
            <p:custDataLst>
              <p:tags r:id="rId1"/>
            </p:custDataLst>
          </p:nvPr>
        </p:nvSpPr>
        <p:spPr>
          <a:xfrm>
            <a:off x="457200" y="1143000"/>
            <a:ext cx="11353800" cy="48499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FFFFFF"/>
              </a:solidFill>
            </a:endParaRPr>
          </a:p>
        </p:txBody>
      </p:sp>
      <p:sp>
        <p:nvSpPr>
          <p:cNvPr id="16" name="Rectangle 15" hidden="1"/>
          <p:cNvSpPr/>
          <p:nvPr userDrawn="1">
            <p:custDataLst>
              <p:tags r:id="rId2"/>
            </p:custDataLst>
          </p:nvPr>
        </p:nvSpPr>
        <p:spPr>
          <a:xfrm>
            <a:off x="304800" y="6084051"/>
            <a:ext cx="2214664" cy="61787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FFFFFF"/>
              </a:solidFill>
            </a:endParaRPr>
          </a:p>
        </p:txBody>
      </p:sp>
      <p:sp>
        <p:nvSpPr>
          <p:cNvPr id="17" name="Rectangle 16" hidden="1"/>
          <p:cNvSpPr/>
          <p:nvPr userDrawn="1">
            <p:custDataLst>
              <p:tags r:id="rId3"/>
            </p:custDataLst>
          </p:nvPr>
        </p:nvSpPr>
        <p:spPr>
          <a:xfrm>
            <a:off x="0" y="0"/>
            <a:ext cx="12191999" cy="41801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FFFFFF"/>
              </a:solidFill>
            </a:endParaRPr>
          </a:p>
        </p:txBody>
      </p:sp>
      <p:sp>
        <p:nvSpPr>
          <p:cNvPr id="18" name="Rectangle 17" hidden="1"/>
          <p:cNvSpPr/>
          <p:nvPr userDrawn="1">
            <p:custDataLst>
              <p:tags r:id="rId4"/>
            </p:custDataLst>
          </p:nvPr>
        </p:nvSpPr>
        <p:spPr>
          <a:xfrm>
            <a:off x="5229225" y="6392987"/>
            <a:ext cx="6648450" cy="51073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FFFFFF"/>
              </a:solidFill>
            </a:endParaRPr>
          </a:p>
        </p:txBody>
      </p:sp>
      <p:sp>
        <p:nvSpPr>
          <p:cNvPr id="3" name="Date Placeholder 2"/>
          <p:cNvSpPr>
            <a:spLocks noGrp="1"/>
          </p:cNvSpPr>
          <p:nvPr>
            <p:ph type="dt" sz="half" idx="23"/>
          </p:nvPr>
        </p:nvSpPr>
        <p:spPr/>
        <p:txBody>
          <a:bodyPr/>
          <a:lstStyle/>
          <a:p>
            <a:fld id="{5559A049-0620-4B95-B670-4FF3AC2882C7}" type="datetime1">
              <a:rPr lang="en-US" smtClean="0">
                <a:solidFill>
                  <a:srgbClr val="888B8D"/>
                </a:solidFill>
              </a:rPr>
              <a:pPr/>
              <a:t>11/21/2019</a:t>
            </a:fld>
            <a:endParaRPr lang="en-US" dirty="0">
              <a:solidFill>
                <a:srgbClr val="888B8D"/>
              </a:solidFill>
            </a:endParaRPr>
          </a:p>
        </p:txBody>
      </p:sp>
      <p:sp>
        <p:nvSpPr>
          <p:cNvPr id="5" name="Footer Placeholder 4"/>
          <p:cNvSpPr>
            <a:spLocks noGrp="1"/>
          </p:cNvSpPr>
          <p:nvPr>
            <p:ph type="ftr" sz="quarter" idx="24"/>
          </p:nvPr>
        </p:nvSpPr>
        <p:spPr/>
        <p:txBody>
          <a:bodyPr/>
          <a:lstStyle/>
          <a:p>
            <a:pPr algn="r"/>
            <a:r>
              <a:rPr dirty="0" smtClean="0">
                <a:solidFill>
                  <a:srgbClr val="888B8D"/>
                </a:solidFill>
              </a:rPr>
              <a:t>© 2019 Optum, Inc. All rights reserved. Confidential property of Optum. Do not distribute or reproduce without express permission from Optum.</a:t>
            </a:r>
            <a:endParaRPr dirty="0">
              <a:solidFill>
                <a:srgbClr val="888B8D"/>
              </a:solidFill>
            </a:endParaRPr>
          </a:p>
        </p:txBody>
      </p:sp>
      <p:sp>
        <p:nvSpPr>
          <p:cNvPr id="10" name="Slide Number Placeholder 9"/>
          <p:cNvSpPr>
            <a:spLocks noGrp="1"/>
          </p:cNvSpPr>
          <p:nvPr>
            <p:ph type="sldNum" sz="quarter" idx="25"/>
          </p:nvPr>
        </p:nvSpPr>
        <p:spPr/>
        <p:txBody>
          <a:bodyPr/>
          <a:lstStyle/>
          <a:p>
            <a:fld id="{901F1369-4AEB-4520-96C0-9F78886180C1}" type="slidenum">
              <a:rPr lang="en-US" smtClean="0">
                <a:solidFill>
                  <a:srgbClr val="888B8D"/>
                </a:solidFill>
              </a:rPr>
              <a:pPr/>
              <a:t>‹#›</a:t>
            </a:fld>
            <a:endParaRPr lang="en-US" dirty="0">
              <a:solidFill>
                <a:srgbClr val="888B8D"/>
              </a:solidFill>
            </a:endParaRPr>
          </a:p>
        </p:txBody>
      </p:sp>
    </p:spTree>
    <p:extLst>
      <p:ext uri="{BB962C8B-B14F-4D97-AF65-F5344CB8AC3E}">
        <p14:creationId xmlns:p14="http://schemas.microsoft.com/office/powerpoint/2010/main" val="3413858930"/>
      </p:ext>
    </p:extLst>
  </p:cSld>
  <p:clrMapOvr>
    <a:masterClrMapping/>
  </p:clrMapOvr>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33" name="Text 3"/>
          <p:cNvSpPr>
            <a:spLocks noGrp="1"/>
          </p:cNvSpPr>
          <p:nvPr>
            <p:ph type="body" sz="quarter" idx="21" hasCustomPrompt="1"/>
          </p:nvPr>
        </p:nvSpPr>
        <p:spPr>
          <a:xfrm>
            <a:off x="8177285" y="2492372"/>
            <a:ext cx="3657600" cy="3413128"/>
          </a:xfrm>
          <a:solidFill>
            <a:srgbClr val="EAEAEA"/>
          </a:solidFill>
        </p:spPr>
        <p:txBody>
          <a:bodyPr lIns="137160" tIns="91440" rIns="137160" bIns="91440" anchor="t"/>
          <a:lstStyle>
            <a:lvl1pPr marL="0" indent="0" algn="l">
              <a:lnSpc>
                <a:spcPct val="90000"/>
              </a:lnSpc>
              <a:spcBef>
                <a:spcPts val="0"/>
              </a:spcBef>
              <a:spcAft>
                <a:spcPts val="0"/>
              </a:spcAft>
              <a:buFont typeface="Arial" panose="020B0604020202020204" pitchFamily="34" charset="0"/>
              <a:buNone/>
              <a:defRPr sz="1800">
                <a:solidFill>
                  <a:schemeClr val="tx1"/>
                </a:solidFill>
              </a:defRPr>
            </a:lvl1pPr>
          </a:lstStyle>
          <a:p>
            <a:pPr lvl="0"/>
            <a:r>
              <a:rPr lang="en-US" dirty="0"/>
              <a:t>Text – add bullet if needed</a:t>
            </a:r>
          </a:p>
        </p:txBody>
      </p:sp>
      <p:sp>
        <p:nvSpPr>
          <p:cNvPr id="28" name="Header 3"/>
          <p:cNvSpPr>
            <a:spLocks noGrp="1"/>
          </p:cNvSpPr>
          <p:nvPr>
            <p:ph type="body" sz="quarter" idx="16" hasCustomPrompt="1"/>
          </p:nvPr>
        </p:nvSpPr>
        <p:spPr>
          <a:xfrm>
            <a:off x="8177285" y="1828797"/>
            <a:ext cx="3657600" cy="663575"/>
          </a:xfrm>
          <a:solidFill>
            <a:schemeClr val="accent4"/>
          </a:solidFill>
        </p:spPr>
        <p:txBody>
          <a:bodyPr lIns="137160" tIns="45720" rIns="137160" bIns="45720" anchor="ctr"/>
          <a:lstStyle>
            <a:lvl1pPr>
              <a:lnSpc>
                <a:spcPct val="90000"/>
              </a:lnSpc>
              <a:spcBef>
                <a:spcPts val="0"/>
              </a:spcBef>
              <a:spcAft>
                <a:spcPts val="0"/>
              </a:spcAft>
              <a:defRPr sz="1800">
                <a:solidFill>
                  <a:schemeClr val="bg1"/>
                </a:solidFill>
              </a:defRPr>
            </a:lvl1pPr>
          </a:lstStyle>
          <a:p>
            <a:pPr lvl="0"/>
            <a:r>
              <a:rPr lang="en-US" dirty="0"/>
              <a:t>Header</a:t>
            </a:r>
          </a:p>
        </p:txBody>
      </p:sp>
      <p:sp>
        <p:nvSpPr>
          <p:cNvPr id="32" name="Text 2"/>
          <p:cNvSpPr>
            <a:spLocks noGrp="1"/>
          </p:cNvSpPr>
          <p:nvPr>
            <p:ph type="body" sz="quarter" idx="20" hasCustomPrompt="1"/>
          </p:nvPr>
        </p:nvSpPr>
        <p:spPr>
          <a:xfrm>
            <a:off x="4336293" y="2492372"/>
            <a:ext cx="3657600" cy="3413128"/>
          </a:xfrm>
          <a:solidFill>
            <a:srgbClr val="EAEAEA"/>
          </a:solidFill>
        </p:spPr>
        <p:txBody>
          <a:bodyPr lIns="137160" tIns="91440" rIns="137160" bIns="91440" anchor="t"/>
          <a:lstStyle>
            <a:lvl1pPr marL="0" indent="0" algn="l">
              <a:lnSpc>
                <a:spcPct val="90000"/>
              </a:lnSpc>
              <a:spcBef>
                <a:spcPts val="0"/>
              </a:spcBef>
              <a:spcAft>
                <a:spcPts val="0"/>
              </a:spcAft>
              <a:buFont typeface="Arial" panose="020B0604020202020204" pitchFamily="34" charset="0"/>
              <a:buNone/>
              <a:defRPr sz="1800">
                <a:solidFill>
                  <a:schemeClr val="tx1"/>
                </a:solidFill>
              </a:defRPr>
            </a:lvl1pPr>
          </a:lstStyle>
          <a:p>
            <a:pPr lvl="0"/>
            <a:r>
              <a:rPr lang="en-US" dirty="0"/>
              <a:t>Text – add bullet if needed</a:t>
            </a:r>
          </a:p>
        </p:txBody>
      </p:sp>
      <p:sp>
        <p:nvSpPr>
          <p:cNvPr id="27" name="Header 2"/>
          <p:cNvSpPr>
            <a:spLocks noGrp="1"/>
          </p:cNvSpPr>
          <p:nvPr>
            <p:ph type="body" sz="quarter" idx="15" hasCustomPrompt="1"/>
          </p:nvPr>
        </p:nvSpPr>
        <p:spPr>
          <a:xfrm>
            <a:off x="4336293" y="1828797"/>
            <a:ext cx="3657600" cy="663575"/>
          </a:xfrm>
          <a:solidFill>
            <a:schemeClr val="accent2"/>
          </a:solidFill>
        </p:spPr>
        <p:txBody>
          <a:bodyPr lIns="137160" tIns="45720" rIns="137160" bIns="45720" anchor="ctr"/>
          <a:lstStyle>
            <a:lvl1pPr>
              <a:lnSpc>
                <a:spcPct val="90000"/>
              </a:lnSpc>
              <a:spcBef>
                <a:spcPts val="0"/>
              </a:spcBef>
              <a:spcAft>
                <a:spcPts val="0"/>
              </a:spcAft>
              <a:defRPr sz="1800">
                <a:solidFill>
                  <a:schemeClr val="bg1"/>
                </a:solidFill>
              </a:defRPr>
            </a:lvl1pPr>
          </a:lstStyle>
          <a:p>
            <a:pPr lvl="0"/>
            <a:r>
              <a:rPr lang="en-US" dirty="0"/>
              <a:t>Header</a:t>
            </a:r>
          </a:p>
        </p:txBody>
      </p:sp>
      <p:sp>
        <p:nvSpPr>
          <p:cNvPr id="31" name="Text 1"/>
          <p:cNvSpPr>
            <a:spLocks noGrp="1"/>
          </p:cNvSpPr>
          <p:nvPr>
            <p:ph type="body" sz="quarter" idx="19" hasCustomPrompt="1"/>
          </p:nvPr>
        </p:nvSpPr>
        <p:spPr>
          <a:xfrm>
            <a:off x="495300" y="2492372"/>
            <a:ext cx="3657600" cy="3413128"/>
          </a:xfrm>
          <a:solidFill>
            <a:srgbClr val="EAEAEA"/>
          </a:solidFill>
        </p:spPr>
        <p:txBody>
          <a:bodyPr lIns="137160" tIns="91440" rIns="137160" bIns="91440" anchor="t"/>
          <a:lstStyle>
            <a:lvl1pPr marL="0" indent="0" algn="l">
              <a:lnSpc>
                <a:spcPct val="90000"/>
              </a:lnSpc>
              <a:spcBef>
                <a:spcPts val="0"/>
              </a:spcBef>
              <a:spcAft>
                <a:spcPts val="0"/>
              </a:spcAft>
              <a:buFont typeface="Arial" panose="020B0604020202020204" pitchFamily="34" charset="0"/>
              <a:buNone/>
              <a:defRPr sz="1800">
                <a:solidFill>
                  <a:schemeClr val="tx1"/>
                </a:solidFill>
              </a:defRPr>
            </a:lvl1pPr>
          </a:lstStyle>
          <a:p>
            <a:pPr lvl="0"/>
            <a:r>
              <a:rPr lang="en-US" dirty="0"/>
              <a:t>Text – add bullet if needed</a:t>
            </a:r>
          </a:p>
        </p:txBody>
      </p:sp>
      <p:sp>
        <p:nvSpPr>
          <p:cNvPr id="8" name="Header 1"/>
          <p:cNvSpPr>
            <a:spLocks noGrp="1"/>
          </p:cNvSpPr>
          <p:nvPr>
            <p:ph type="body" sz="quarter" idx="14" hasCustomPrompt="1"/>
          </p:nvPr>
        </p:nvSpPr>
        <p:spPr>
          <a:xfrm>
            <a:off x="495300" y="1828797"/>
            <a:ext cx="3657600" cy="663575"/>
          </a:xfrm>
          <a:solidFill>
            <a:schemeClr val="tx2"/>
          </a:solidFill>
        </p:spPr>
        <p:txBody>
          <a:bodyPr lIns="137160" tIns="45720" rIns="137160" bIns="45720" anchor="ctr"/>
          <a:lstStyle>
            <a:lvl1pPr algn="l">
              <a:lnSpc>
                <a:spcPct val="90000"/>
              </a:lnSpc>
              <a:spcBef>
                <a:spcPts val="0"/>
              </a:spcBef>
              <a:spcAft>
                <a:spcPts val="0"/>
              </a:spcAft>
              <a:defRPr sz="1800">
                <a:solidFill>
                  <a:schemeClr val="bg1"/>
                </a:solidFill>
              </a:defRPr>
            </a:lvl1pPr>
          </a:lstStyle>
          <a:p>
            <a:pPr lvl="0"/>
            <a:r>
              <a:rPr lang="en-US" dirty="0"/>
              <a:t>Header</a:t>
            </a:r>
          </a:p>
        </p:txBody>
      </p:sp>
      <p:sp>
        <p:nvSpPr>
          <p:cNvPr id="6" name="Subtitle"/>
          <p:cNvSpPr>
            <a:spLocks noGrp="1"/>
          </p:cNvSpPr>
          <p:nvPr>
            <p:ph type="body" sz="quarter" idx="13" hasCustomPrompt="1"/>
          </p:nvPr>
        </p:nvSpPr>
        <p:spPr>
          <a:xfrm>
            <a:off x="495300" y="1118282"/>
            <a:ext cx="11315700" cy="492125"/>
          </a:xfrm>
        </p:spPr>
        <p:txBody>
          <a:bodyPr/>
          <a:lstStyle>
            <a:lvl1pPr>
              <a:defRPr sz="2600">
                <a:solidFill>
                  <a:schemeClr val="accent4"/>
                </a:solidFill>
              </a:defRPr>
            </a:lvl1pPr>
          </a:lstStyle>
          <a:p>
            <a:pPr lvl="0"/>
            <a:r>
              <a:rPr lang="en-US" dirty="0"/>
              <a:t>Use this space for one line subhead if needed | One line</a:t>
            </a:r>
          </a:p>
        </p:txBody>
      </p:sp>
      <p:sp>
        <p:nvSpPr>
          <p:cNvPr id="2" name="Title"/>
          <p:cNvSpPr>
            <a:spLocks noGrp="1"/>
          </p:cNvSpPr>
          <p:nvPr>
            <p:ph type="title" hasCustomPrompt="1"/>
          </p:nvPr>
        </p:nvSpPr>
        <p:spPr/>
        <p:txBody>
          <a:bodyPr/>
          <a:lstStyle>
            <a:lvl1pPr>
              <a:defRPr/>
            </a:lvl1pPr>
          </a:lstStyle>
          <a:p>
            <a:r>
              <a:rPr lang="en-US" dirty="0"/>
              <a:t>3 Column | Type insightful headline in sentence case | One line</a:t>
            </a:r>
          </a:p>
        </p:txBody>
      </p:sp>
      <p:sp>
        <p:nvSpPr>
          <p:cNvPr id="13" name="Rectangle 12" hidden="1"/>
          <p:cNvSpPr/>
          <p:nvPr userDrawn="1">
            <p:custDataLst>
              <p:tags r:id="rId1"/>
            </p:custDataLst>
          </p:nvPr>
        </p:nvSpPr>
        <p:spPr>
          <a:xfrm>
            <a:off x="457200" y="1143000"/>
            <a:ext cx="11353800" cy="48499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FFFFFF"/>
              </a:solidFill>
            </a:endParaRPr>
          </a:p>
        </p:txBody>
      </p:sp>
      <p:sp>
        <p:nvSpPr>
          <p:cNvPr id="14" name="Rectangle 13" hidden="1"/>
          <p:cNvSpPr/>
          <p:nvPr userDrawn="1">
            <p:custDataLst>
              <p:tags r:id="rId2"/>
            </p:custDataLst>
          </p:nvPr>
        </p:nvSpPr>
        <p:spPr>
          <a:xfrm>
            <a:off x="304800" y="6084051"/>
            <a:ext cx="2214664" cy="61787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FFFFFF"/>
              </a:solidFill>
            </a:endParaRPr>
          </a:p>
        </p:txBody>
      </p:sp>
      <p:sp>
        <p:nvSpPr>
          <p:cNvPr id="15" name="Rectangle 14" hidden="1"/>
          <p:cNvSpPr/>
          <p:nvPr userDrawn="1">
            <p:custDataLst>
              <p:tags r:id="rId3"/>
            </p:custDataLst>
          </p:nvPr>
        </p:nvSpPr>
        <p:spPr>
          <a:xfrm>
            <a:off x="0" y="0"/>
            <a:ext cx="12191999" cy="41801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FFFFFF"/>
              </a:solidFill>
            </a:endParaRPr>
          </a:p>
        </p:txBody>
      </p:sp>
      <p:sp>
        <p:nvSpPr>
          <p:cNvPr id="16" name="Rectangle 15" hidden="1"/>
          <p:cNvSpPr/>
          <p:nvPr userDrawn="1">
            <p:custDataLst>
              <p:tags r:id="rId4"/>
            </p:custDataLst>
          </p:nvPr>
        </p:nvSpPr>
        <p:spPr>
          <a:xfrm>
            <a:off x="5229225" y="6392987"/>
            <a:ext cx="6648450" cy="51073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FFFFFF"/>
              </a:solidFill>
            </a:endParaRPr>
          </a:p>
        </p:txBody>
      </p:sp>
      <p:sp>
        <p:nvSpPr>
          <p:cNvPr id="3" name="Date Placeholder 2"/>
          <p:cNvSpPr>
            <a:spLocks noGrp="1"/>
          </p:cNvSpPr>
          <p:nvPr>
            <p:ph type="dt" sz="half" idx="22"/>
          </p:nvPr>
        </p:nvSpPr>
        <p:spPr/>
        <p:txBody>
          <a:bodyPr/>
          <a:lstStyle/>
          <a:p>
            <a:fld id="{09937CDA-8B98-43AA-B05A-5913C482CDCD}" type="datetime1">
              <a:rPr lang="en-US" smtClean="0">
                <a:solidFill>
                  <a:srgbClr val="888B8D"/>
                </a:solidFill>
              </a:rPr>
              <a:pPr/>
              <a:t>11/21/2019</a:t>
            </a:fld>
            <a:endParaRPr lang="en-US" dirty="0">
              <a:solidFill>
                <a:srgbClr val="888B8D"/>
              </a:solidFill>
            </a:endParaRPr>
          </a:p>
        </p:txBody>
      </p:sp>
      <p:sp>
        <p:nvSpPr>
          <p:cNvPr id="5" name="Footer Placeholder 4"/>
          <p:cNvSpPr>
            <a:spLocks noGrp="1"/>
          </p:cNvSpPr>
          <p:nvPr>
            <p:ph type="ftr" sz="quarter" idx="23"/>
          </p:nvPr>
        </p:nvSpPr>
        <p:spPr/>
        <p:txBody>
          <a:bodyPr/>
          <a:lstStyle/>
          <a:p>
            <a:pPr algn="r"/>
            <a:r>
              <a:rPr dirty="0" smtClean="0">
                <a:solidFill>
                  <a:srgbClr val="888B8D"/>
                </a:solidFill>
              </a:rPr>
              <a:t>© 2019 Optum, Inc. All rights reserved. Confidential property of Optum. Do not distribute or reproduce without express permission from Optum.</a:t>
            </a:r>
            <a:endParaRPr dirty="0">
              <a:solidFill>
                <a:srgbClr val="888B8D"/>
              </a:solidFill>
            </a:endParaRPr>
          </a:p>
        </p:txBody>
      </p:sp>
      <p:sp>
        <p:nvSpPr>
          <p:cNvPr id="10" name="Slide Number Placeholder 9"/>
          <p:cNvSpPr>
            <a:spLocks noGrp="1"/>
          </p:cNvSpPr>
          <p:nvPr>
            <p:ph type="sldNum" sz="quarter" idx="24"/>
          </p:nvPr>
        </p:nvSpPr>
        <p:spPr/>
        <p:txBody>
          <a:bodyPr/>
          <a:lstStyle/>
          <a:p>
            <a:fld id="{901F1369-4AEB-4520-96C0-9F78886180C1}" type="slidenum">
              <a:rPr lang="en-US" smtClean="0">
                <a:solidFill>
                  <a:srgbClr val="888B8D"/>
                </a:solidFill>
              </a:rPr>
              <a:pPr/>
              <a:t>‹#›</a:t>
            </a:fld>
            <a:endParaRPr lang="en-US" dirty="0">
              <a:solidFill>
                <a:srgbClr val="888B8D"/>
              </a:solidFill>
            </a:endParaRPr>
          </a:p>
        </p:txBody>
      </p:sp>
    </p:spTree>
    <p:extLst>
      <p:ext uri="{BB962C8B-B14F-4D97-AF65-F5344CB8AC3E}">
        <p14:creationId xmlns:p14="http://schemas.microsoft.com/office/powerpoint/2010/main" val="2535771775"/>
      </p:ext>
    </p:extLst>
  </p:cSld>
  <p:clrMapOvr>
    <a:masterClrMapping/>
  </p:clrMapOvr>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2 Column">
    <p:spTree>
      <p:nvGrpSpPr>
        <p:cNvPr id="1" name=""/>
        <p:cNvGrpSpPr/>
        <p:nvPr/>
      </p:nvGrpSpPr>
      <p:grpSpPr>
        <a:xfrm>
          <a:off x="0" y="0"/>
          <a:ext cx="0" cy="0"/>
          <a:chOff x="0" y="0"/>
          <a:chExt cx="0" cy="0"/>
        </a:xfrm>
      </p:grpSpPr>
      <p:sp>
        <p:nvSpPr>
          <p:cNvPr id="33" name="Text R"/>
          <p:cNvSpPr>
            <a:spLocks noGrp="1"/>
          </p:cNvSpPr>
          <p:nvPr>
            <p:ph type="body" sz="quarter" idx="21" hasCustomPrompt="1"/>
          </p:nvPr>
        </p:nvSpPr>
        <p:spPr>
          <a:xfrm>
            <a:off x="6313712" y="2492372"/>
            <a:ext cx="5486400" cy="3413128"/>
          </a:xfrm>
          <a:solidFill>
            <a:srgbClr val="EAEAEA"/>
          </a:solidFill>
        </p:spPr>
        <p:txBody>
          <a:bodyPr lIns="137160" tIns="91440" rIns="137160" bIns="91440" anchor="t"/>
          <a:lstStyle>
            <a:lvl1pPr marL="0" indent="0" algn="l">
              <a:lnSpc>
                <a:spcPct val="90000"/>
              </a:lnSpc>
              <a:spcBef>
                <a:spcPts val="0"/>
              </a:spcBef>
              <a:spcAft>
                <a:spcPts val="0"/>
              </a:spcAft>
              <a:buFont typeface="Arial" panose="020B0604020202020204" pitchFamily="34" charset="0"/>
              <a:buNone/>
              <a:defRPr sz="1800">
                <a:solidFill>
                  <a:schemeClr val="tx1"/>
                </a:solidFill>
              </a:defRPr>
            </a:lvl1pPr>
          </a:lstStyle>
          <a:p>
            <a:pPr lvl="0"/>
            <a:r>
              <a:rPr lang="en-US" dirty="0"/>
              <a:t>Text – add bullet if needed</a:t>
            </a:r>
          </a:p>
        </p:txBody>
      </p:sp>
      <p:sp>
        <p:nvSpPr>
          <p:cNvPr id="28" name="Header R"/>
          <p:cNvSpPr>
            <a:spLocks noGrp="1"/>
          </p:cNvSpPr>
          <p:nvPr>
            <p:ph type="body" sz="quarter" idx="16" hasCustomPrompt="1"/>
          </p:nvPr>
        </p:nvSpPr>
        <p:spPr>
          <a:xfrm>
            <a:off x="6313712" y="1828797"/>
            <a:ext cx="5486400" cy="663575"/>
          </a:xfrm>
          <a:solidFill>
            <a:schemeClr val="accent2"/>
          </a:solidFill>
        </p:spPr>
        <p:txBody>
          <a:bodyPr lIns="137160" tIns="45720" rIns="137160" bIns="45720" anchor="ctr"/>
          <a:lstStyle>
            <a:lvl1pPr>
              <a:lnSpc>
                <a:spcPct val="90000"/>
              </a:lnSpc>
              <a:spcBef>
                <a:spcPts val="0"/>
              </a:spcBef>
              <a:spcAft>
                <a:spcPts val="0"/>
              </a:spcAft>
              <a:defRPr sz="1800">
                <a:solidFill>
                  <a:schemeClr val="bg1"/>
                </a:solidFill>
              </a:defRPr>
            </a:lvl1pPr>
          </a:lstStyle>
          <a:p>
            <a:pPr lvl="0"/>
            <a:r>
              <a:rPr lang="en-US" dirty="0"/>
              <a:t>Header</a:t>
            </a:r>
          </a:p>
        </p:txBody>
      </p:sp>
      <p:sp>
        <p:nvSpPr>
          <p:cNvPr id="31" name="Text L"/>
          <p:cNvSpPr>
            <a:spLocks noGrp="1"/>
          </p:cNvSpPr>
          <p:nvPr>
            <p:ph type="body" sz="quarter" idx="19" hasCustomPrompt="1"/>
          </p:nvPr>
        </p:nvSpPr>
        <p:spPr>
          <a:xfrm>
            <a:off x="495299" y="2492372"/>
            <a:ext cx="5486400" cy="3413128"/>
          </a:xfrm>
          <a:solidFill>
            <a:srgbClr val="EAEAEA"/>
          </a:solidFill>
        </p:spPr>
        <p:txBody>
          <a:bodyPr lIns="137160" tIns="91440" rIns="137160" bIns="91440" anchor="t"/>
          <a:lstStyle>
            <a:lvl1pPr marL="0" indent="0" algn="l">
              <a:lnSpc>
                <a:spcPct val="90000"/>
              </a:lnSpc>
              <a:spcBef>
                <a:spcPts val="0"/>
              </a:spcBef>
              <a:spcAft>
                <a:spcPts val="0"/>
              </a:spcAft>
              <a:buFont typeface="Arial" panose="020B0604020202020204" pitchFamily="34" charset="0"/>
              <a:buNone/>
              <a:defRPr sz="1800">
                <a:solidFill>
                  <a:schemeClr val="tx1"/>
                </a:solidFill>
              </a:defRPr>
            </a:lvl1pPr>
          </a:lstStyle>
          <a:p>
            <a:pPr lvl="0"/>
            <a:r>
              <a:rPr lang="en-US" dirty="0"/>
              <a:t>Text – add bullet if needed</a:t>
            </a:r>
          </a:p>
        </p:txBody>
      </p:sp>
      <p:sp>
        <p:nvSpPr>
          <p:cNvPr id="8" name="Header L"/>
          <p:cNvSpPr>
            <a:spLocks noGrp="1"/>
          </p:cNvSpPr>
          <p:nvPr>
            <p:ph type="body" sz="quarter" idx="14" hasCustomPrompt="1"/>
          </p:nvPr>
        </p:nvSpPr>
        <p:spPr>
          <a:xfrm>
            <a:off x="495299" y="1828800"/>
            <a:ext cx="5486400" cy="663575"/>
          </a:xfrm>
          <a:solidFill>
            <a:schemeClr val="tx2"/>
          </a:solidFill>
        </p:spPr>
        <p:txBody>
          <a:bodyPr lIns="137160" tIns="45720" rIns="137160" bIns="45720" anchor="ctr"/>
          <a:lstStyle>
            <a:lvl1pPr algn="l">
              <a:lnSpc>
                <a:spcPct val="90000"/>
              </a:lnSpc>
              <a:spcBef>
                <a:spcPts val="0"/>
              </a:spcBef>
              <a:spcAft>
                <a:spcPts val="0"/>
              </a:spcAft>
              <a:defRPr sz="1800">
                <a:solidFill>
                  <a:schemeClr val="bg1"/>
                </a:solidFill>
              </a:defRPr>
            </a:lvl1pPr>
          </a:lstStyle>
          <a:p>
            <a:pPr lvl="0"/>
            <a:r>
              <a:rPr lang="en-US" dirty="0"/>
              <a:t>Header</a:t>
            </a:r>
          </a:p>
        </p:txBody>
      </p:sp>
      <p:sp>
        <p:nvSpPr>
          <p:cNvPr id="6" name="Subtitle"/>
          <p:cNvSpPr>
            <a:spLocks noGrp="1"/>
          </p:cNvSpPr>
          <p:nvPr>
            <p:ph type="body" sz="quarter" idx="13" hasCustomPrompt="1"/>
          </p:nvPr>
        </p:nvSpPr>
        <p:spPr>
          <a:xfrm>
            <a:off x="495300" y="1118282"/>
            <a:ext cx="11315700" cy="492125"/>
          </a:xfrm>
        </p:spPr>
        <p:txBody>
          <a:bodyPr/>
          <a:lstStyle>
            <a:lvl1pPr>
              <a:defRPr sz="2600">
                <a:solidFill>
                  <a:schemeClr val="accent4"/>
                </a:solidFill>
              </a:defRPr>
            </a:lvl1pPr>
          </a:lstStyle>
          <a:p>
            <a:pPr lvl="0"/>
            <a:r>
              <a:rPr lang="en-US" dirty="0"/>
              <a:t>Use this space for one line subhead if needed | One line</a:t>
            </a:r>
          </a:p>
        </p:txBody>
      </p:sp>
      <p:sp>
        <p:nvSpPr>
          <p:cNvPr id="2" name="Title"/>
          <p:cNvSpPr>
            <a:spLocks noGrp="1"/>
          </p:cNvSpPr>
          <p:nvPr>
            <p:ph type="title" hasCustomPrompt="1"/>
          </p:nvPr>
        </p:nvSpPr>
        <p:spPr/>
        <p:txBody>
          <a:bodyPr/>
          <a:lstStyle>
            <a:lvl1pPr>
              <a:defRPr/>
            </a:lvl1pPr>
          </a:lstStyle>
          <a:p>
            <a:r>
              <a:rPr lang="en-US" dirty="0"/>
              <a:t>2 Column | Type insightful headline in sentence case | One line</a:t>
            </a:r>
          </a:p>
        </p:txBody>
      </p:sp>
      <p:sp>
        <p:nvSpPr>
          <p:cNvPr id="11" name="Rectangle 10" hidden="1"/>
          <p:cNvSpPr/>
          <p:nvPr userDrawn="1">
            <p:custDataLst>
              <p:tags r:id="rId1"/>
            </p:custDataLst>
          </p:nvPr>
        </p:nvSpPr>
        <p:spPr>
          <a:xfrm>
            <a:off x="457200" y="1143000"/>
            <a:ext cx="11353800" cy="48499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FFFFFF"/>
              </a:solidFill>
            </a:endParaRPr>
          </a:p>
        </p:txBody>
      </p:sp>
      <p:sp>
        <p:nvSpPr>
          <p:cNvPr id="12" name="Rectangle 11" hidden="1"/>
          <p:cNvSpPr/>
          <p:nvPr userDrawn="1">
            <p:custDataLst>
              <p:tags r:id="rId2"/>
            </p:custDataLst>
          </p:nvPr>
        </p:nvSpPr>
        <p:spPr>
          <a:xfrm>
            <a:off x="304800" y="6084051"/>
            <a:ext cx="2214664" cy="61787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FFFFFF"/>
              </a:solidFill>
            </a:endParaRPr>
          </a:p>
        </p:txBody>
      </p:sp>
      <p:sp>
        <p:nvSpPr>
          <p:cNvPr id="13" name="Rectangle 12" hidden="1"/>
          <p:cNvSpPr/>
          <p:nvPr userDrawn="1">
            <p:custDataLst>
              <p:tags r:id="rId3"/>
            </p:custDataLst>
          </p:nvPr>
        </p:nvSpPr>
        <p:spPr>
          <a:xfrm>
            <a:off x="0" y="0"/>
            <a:ext cx="12191999" cy="41801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FFFFFF"/>
              </a:solidFill>
            </a:endParaRPr>
          </a:p>
        </p:txBody>
      </p:sp>
      <p:sp>
        <p:nvSpPr>
          <p:cNvPr id="14" name="Rectangle 13" hidden="1"/>
          <p:cNvSpPr/>
          <p:nvPr userDrawn="1">
            <p:custDataLst>
              <p:tags r:id="rId4"/>
            </p:custDataLst>
          </p:nvPr>
        </p:nvSpPr>
        <p:spPr>
          <a:xfrm>
            <a:off x="5229225" y="6392987"/>
            <a:ext cx="6648450" cy="51073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FFFFFF"/>
              </a:solidFill>
            </a:endParaRPr>
          </a:p>
        </p:txBody>
      </p:sp>
      <p:sp>
        <p:nvSpPr>
          <p:cNvPr id="3" name="Date Placeholder 2"/>
          <p:cNvSpPr>
            <a:spLocks noGrp="1"/>
          </p:cNvSpPr>
          <p:nvPr>
            <p:ph type="dt" sz="half" idx="22"/>
          </p:nvPr>
        </p:nvSpPr>
        <p:spPr/>
        <p:txBody>
          <a:bodyPr/>
          <a:lstStyle/>
          <a:p>
            <a:fld id="{9DAF7A56-DD4B-4C53-B9DB-D08EC1B7A10D}" type="datetime1">
              <a:rPr lang="en-US" smtClean="0">
                <a:solidFill>
                  <a:srgbClr val="888B8D"/>
                </a:solidFill>
              </a:rPr>
              <a:pPr/>
              <a:t>11/21/2019</a:t>
            </a:fld>
            <a:endParaRPr lang="en-US" dirty="0">
              <a:solidFill>
                <a:srgbClr val="888B8D"/>
              </a:solidFill>
            </a:endParaRPr>
          </a:p>
        </p:txBody>
      </p:sp>
      <p:sp>
        <p:nvSpPr>
          <p:cNvPr id="5" name="Footer Placeholder 4"/>
          <p:cNvSpPr>
            <a:spLocks noGrp="1"/>
          </p:cNvSpPr>
          <p:nvPr>
            <p:ph type="ftr" sz="quarter" idx="23"/>
          </p:nvPr>
        </p:nvSpPr>
        <p:spPr/>
        <p:txBody>
          <a:bodyPr/>
          <a:lstStyle/>
          <a:p>
            <a:pPr algn="r"/>
            <a:r>
              <a:rPr dirty="0" smtClean="0">
                <a:solidFill>
                  <a:srgbClr val="888B8D"/>
                </a:solidFill>
              </a:rPr>
              <a:t>© 2019 Optum, Inc. All rights reserved. Confidential property of Optum. Do not distribute or reproduce without express permission from Optum.</a:t>
            </a:r>
            <a:endParaRPr dirty="0">
              <a:solidFill>
                <a:srgbClr val="888B8D"/>
              </a:solidFill>
            </a:endParaRPr>
          </a:p>
        </p:txBody>
      </p:sp>
      <p:sp>
        <p:nvSpPr>
          <p:cNvPr id="10" name="Slide Number Placeholder 9"/>
          <p:cNvSpPr>
            <a:spLocks noGrp="1"/>
          </p:cNvSpPr>
          <p:nvPr>
            <p:ph type="sldNum" sz="quarter" idx="24"/>
          </p:nvPr>
        </p:nvSpPr>
        <p:spPr/>
        <p:txBody>
          <a:bodyPr/>
          <a:lstStyle/>
          <a:p>
            <a:fld id="{901F1369-4AEB-4520-96C0-9F78886180C1}" type="slidenum">
              <a:rPr lang="en-US" smtClean="0">
                <a:solidFill>
                  <a:srgbClr val="888B8D"/>
                </a:solidFill>
              </a:rPr>
              <a:pPr/>
              <a:t>‹#›</a:t>
            </a:fld>
            <a:endParaRPr lang="en-US" dirty="0">
              <a:solidFill>
                <a:srgbClr val="888B8D"/>
              </a:solidFill>
            </a:endParaRPr>
          </a:p>
        </p:txBody>
      </p:sp>
    </p:spTree>
    <p:extLst>
      <p:ext uri="{BB962C8B-B14F-4D97-AF65-F5344CB8AC3E}">
        <p14:creationId xmlns:p14="http://schemas.microsoft.com/office/powerpoint/2010/main" val="3691938120"/>
      </p:ext>
    </p:extLst>
  </p:cSld>
  <p:clrMapOvr>
    <a:masterClrMapping/>
  </p:clrMapOvr>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2 Photo w/Caption">
    <p:spTree>
      <p:nvGrpSpPr>
        <p:cNvPr id="1" name=""/>
        <p:cNvGrpSpPr/>
        <p:nvPr/>
      </p:nvGrpSpPr>
      <p:grpSpPr>
        <a:xfrm>
          <a:off x="0" y="0"/>
          <a:ext cx="0" cy="0"/>
          <a:chOff x="0" y="0"/>
          <a:chExt cx="0" cy="0"/>
        </a:xfrm>
      </p:grpSpPr>
      <p:sp>
        <p:nvSpPr>
          <p:cNvPr id="15" name="Picture L"/>
          <p:cNvSpPr>
            <a:spLocks noGrp="1"/>
          </p:cNvSpPr>
          <p:nvPr>
            <p:ph type="pic" sz="quarter" idx="23"/>
          </p:nvPr>
        </p:nvSpPr>
        <p:spPr>
          <a:xfrm>
            <a:off x="524328" y="1828800"/>
            <a:ext cx="5571671" cy="4076700"/>
          </a:xfrm>
          <a:solidFill>
            <a:srgbClr val="EAEAEA"/>
          </a:solidFill>
        </p:spPr>
        <p:txBody>
          <a:bodyPr/>
          <a:lstStyle>
            <a:lvl1pPr>
              <a:defRPr sz="1600">
                <a:solidFill>
                  <a:schemeClr val="tx1"/>
                </a:solidFill>
              </a:defRPr>
            </a:lvl1pPr>
          </a:lstStyle>
          <a:p>
            <a:r>
              <a:rPr lang="en-US" dirty="0" smtClean="0"/>
              <a:t>Click icon to add picture</a:t>
            </a:r>
            <a:endParaRPr lang="en-US" dirty="0"/>
          </a:p>
        </p:txBody>
      </p:sp>
      <p:sp>
        <p:nvSpPr>
          <p:cNvPr id="17" name="Picture R"/>
          <p:cNvSpPr>
            <a:spLocks noGrp="1"/>
          </p:cNvSpPr>
          <p:nvPr>
            <p:ph type="pic" sz="quarter" idx="25"/>
          </p:nvPr>
        </p:nvSpPr>
        <p:spPr>
          <a:xfrm>
            <a:off x="6096000" y="1828800"/>
            <a:ext cx="5715000" cy="4076700"/>
          </a:xfrm>
          <a:solidFill>
            <a:srgbClr val="EAEAEA"/>
          </a:solidFill>
        </p:spPr>
        <p:txBody>
          <a:bodyPr/>
          <a:lstStyle>
            <a:lvl1pPr>
              <a:defRPr sz="1600">
                <a:solidFill>
                  <a:schemeClr val="tx1"/>
                </a:solidFill>
              </a:defRPr>
            </a:lvl1pPr>
          </a:lstStyle>
          <a:p>
            <a:r>
              <a:rPr lang="en-US" dirty="0" smtClean="0"/>
              <a:t>Click icon to add picture</a:t>
            </a:r>
            <a:endParaRPr lang="en-US" dirty="0"/>
          </a:p>
        </p:txBody>
      </p:sp>
      <p:sp>
        <p:nvSpPr>
          <p:cNvPr id="16" name="Text L"/>
          <p:cNvSpPr>
            <a:spLocks noGrp="1"/>
          </p:cNvSpPr>
          <p:nvPr>
            <p:ph type="body" sz="quarter" idx="24" hasCustomPrompt="1"/>
          </p:nvPr>
        </p:nvSpPr>
        <p:spPr>
          <a:xfrm>
            <a:off x="2510971" y="4470400"/>
            <a:ext cx="3585028" cy="1435100"/>
          </a:xfrm>
          <a:solidFill>
            <a:schemeClr val="accent2"/>
          </a:solidFill>
        </p:spPr>
        <p:txBody>
          <a:bodyPr lIns="137160" tIns="137160" rIns="137160" bIns="137160" anchor="t"/>
          <a:lstStyle>
            <a:lvl1pPr algn="l">
              <a:lnSpc>
                <a:spcPct val="90000"/>
              </a:lnSpc>
              <a:spcBef>
                <a:spcPts val="0"/>
              </a:spcBef>
              <a:spcAft>
                <a:spcPts val="0"/>
              </a:spcAft>
              <a:defRPr sz="1600">
                <a:solidFill>
                  <a:schemeClr val="bg1"/>
                </a:solidFill>
              </a:defRPr>
            </a:lvl1pPr>
          </a:lstStyle>
          <a:p>
            <a:pPr lvl="0"/>
            <a:r>
              <a:rPr lang="en-US" dirty="0"/>
              <a:t>Type caption here | Remove if not needed</a:t>
            </a:r>
          </a:p>
        </p:txBody>
      </p:sp>
      <p:sp>
        <p:nvSpPr>
          <p:cNvPr id="18" name="Text R"/>
          <p:cNvSpPr>
            <a:spLocks noGrp="1"/>
          </p:cNvSpPr>
          <p:nvPr>
            <p:ph type="body" sz="quarter" idx="26" hasCustomPrompt="1"/>
          </p:nvPr>
        </p:nvSpPr>
        <p:spPr>
          <a:xfrm>
            <a:off x="8226552" y="4470400"/>
            <a:ext cx="3584448" cy="1435100"/>
          </a:xfrm>
          <a:solidFill>
            <a:schemeClr val="accent4"/>
          </a:solidFill>
        </p:spPr>
        <p:txBody>
          <a:bodyPr lIns="137160" tIns="137160" rIns="137160" bIns="137160" anchor="t"/>
          <a:lstStyle>
            <a:lvl1pPr algn="l">
              <a:lnSpc>
                <a:spcPct val="90000"/>
              </a:lnSpc>
              <a:spcBef>
                <a:spcPts val="0"/>
              </a:spcBef>
              <a:spcAft>
                <a:spcPts val="0"/>
              </a:spcAft>
              <a:defRPr sz="1600">
                <a:solidFill>
                  <a:schemeClr val="bg1"/>
                </a:solidFill>
              </a:defRPr>
            </a:lvl1pPr>
          </a:lstStyle>
          <a:p>
            <a:pPr lvl="0"/>
            <a:r>
              <a:rPr lang="en-US" dirty="0"/>
              <a:t>Type caption here | Remove if not needed</a:t>
            </a:r>
          </a:p>
        </p:txBody>
      </p:sp>
      <p:sp>
        <p:nvSpPr>
          <p:cNvPr id="6" name="Subtitle"/>
          <p:cNvSpPr>
            <a:spLocks noGrp="1"/>
          </p:cNvSpPr>
          <p:nvPr>
            <p:ph type="body" sz="quarter" idx="13" hasCustomPrompt="1"/>
          </p:nvPr>
        </p:nvSpPr>
        <p:spPr>
          <a:xfrm>
            <a:off x="495300" y="1118282"/>
            <a:ext cx="11315700" cy="492125"/>
          </a:xfrm>
        </p:spPr>
        <p:txBody>
          <a:bodyPr/>
          <a:lstStyle>
            <a:lvl1pPr>
              <a:defRPr sz="2600">
                <a:solidFill>
                  <a:schemeClr val="accent4"/>
                </a:solidFill>
              </a:defRPr>
            </a:lvl1pPr>
          </a:lstStyle>
          <a:p>
            <a:pPr lvl="0"/>
            <a:r>
              <a:rPr lang="en-US" dirty="0"/>
              <a:t>Use this space for one line subhead if needed | One line</a:t>
            </a:r>
          </a:p>
        </p:txBody>
      </p:sp>
      <p:sp>
        <p:nvSpPr>
          <p:cNvPr id="2" name="Title"/>
          <p:cNvSpPr>
            <a:spLocks noGrp="1"/>
          </p:cNvSpPr>
          <p:nvPr>
            <p:ph type="title" hasCustomPrompt="1"/>
          </p:nvPr>
        </p:nvSpPr>
        <p:spPr/>
        <p:txBody>
          <a:bodyPr/>
          <a:lstStyle>
            <a:lvl1pPr>
              <a:defRPr/>
            </a:lvl1pPr>
          </a:lstStyle>
          <a:p>
            <a:r>
              <a:rPr lang="en-US" dirty="0"/>
              <a:t>2 Photo | Type insightful headline in sentence case | One line</a:t>
            </a:r>
          </a:p>
        </p:txBody>
      </p:sp>
      <p:sp>
        <p:nvSpPr>
          <p:cNvPr id="13" name="Rectangle 12" hidden="1"/>
          <p:cNvSpPr/>
          <p:nvPr userDrawn="1">
            <p:custDataLst>
              <p:tags r:id="rId1"/>
            </p:custDataLst>
          </p:nvPr>
        </p:nvSpPr>
        <p:spPr>
          <a:xfrm>
            <a:off x="457200" y="1143000"/>
            <a:ext cx="11353800" cy="48499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FFFFFF"/>
              </a:solidFill>
            </a:endParaRPr>
          </a:p>
        </p:txBody>
      </p:sp>
      <p:sp>
        <p:nvSpPr>
          <p:cNvPr id="14" name="Rectangle 13" hidden="1"/>
          <p:cNvSpPr/>
          <p:nvPr userDrawn="1">
            <p:custDataLst>
              <p:tags r:id="rId2"/>
            </p:custDataLst>
          </p:nvPr>
        </p:nvSpPr>
        <p:spPr>
          <a:xfrm>
            <a:off x="304800" y="6084051"/>
            <a:ext cx="2214664" cy="61787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FFFFFF"/>
              </a:solidFill>
            </a:endParaRPr>
          </a:p>
        </p:txBody>
      </p:sp>
      <p:sp>
        <p:nvSpPr>
          <p:cNvPr id="19" name="Rectangle 18" hidden="1"/>
          <p:cNvSpPr/>
          <p:nvPr userDrawn="1">
            <p:custDataLst>
              <p:tags r:id="rId3"/>
            </p:custDataLst>
          </p:nvPr>
        </p:nvSpPr>
        <p:spPr>
          <a:xfrm>
            <a:off x="0" y="0"/>
            <a:ext cx="12191999" cy="41801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FFFFFF"/>
              </a:solidFill>
            </a:endParaRPr>
          </a:p>
        </p:txBody>
      </p:sp>
      <p:sp>
        <p:nvSpPr>
          <p:cNvPr id="20" name="Rectangle 19" hidden="1"/>
          <p:cNvSpPr/>
          <p:nvPr userDrawn="1">
            <p:custDataLst>
              <p:tags r:id="rId4"/>
            </p:custDataLst>
          </p:nvPr>
        </p:nvSpPr>
        <p:spPr>
          <a:xfrm>
            <a:off x="5229225" y="6392987"/>
            <a:ext cx="6648450" cy="51073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FFFFFF"/>
              </a:solidFill>
            </a:endParaRPr>
          </a:p>
        </p:txBody>
      </p:sp>
      <p:sp>
        <p:nvSpPr>
          <p:cNvPr id="3" name="Date Placeholder 2"/>
          <p:cNvSpPr>
            <a:spLocks noGrp="1"/>
          </p:cNvSpPr>
          <p:nvPr>
            <p:ph type="dt" sz="half" idx="27"/>
          </p:nvPr>
        </p:nvSpPr>
        <p:spPr/>
        <p:txBody>
          <a:bodyPr/>
          <a:lstStyle/>
          <a:p>
            <a:fld id="{0DB3E303-26EF-4168-B59F-7A10DF0110A8}" type="datetime1">
              <a:rPr lang="en-US" smtClean="0">
                <a:solidFill>
                  <a:srgbClr val="888B8D"/>
                </a:solidFill>
              </a:rPr>
              <a:pPr/>
              <a:t>11/21/2019</a:t>
            </a:fld>
            <a:endParaRPr lang="en-US" dirty="0">
              <a:solidFill>
                <a:srgbClr val="888B8D"/>
              </a:solidFill>
            </a:endParaRPr>
          </a:p>
        </p:txBody>
      </p:sp>
      <p:sp>
        <p:nvSpPr>
          <p:cNvPr id="5" name="Footer Placeholder 4"/>
          <p:cNvSpPr>
            <a:spLocks noGrp="1"/>
          </p:cNvSpPr>
          <p:nvPr>
            <p:ph type="ftr" sz="quarter" idx="28"/>
          </p:nvPr>
        </p:nvSpPr>
        <p:spPr/>
        <p:txBody>
          <a:bodyPr/>
          <a:lstStyle/>
          <a:p>
            <a:pPr algn="r"/>
            <a:r>
              <a:rPr dirty="0" smtClean="0">
                <a:solidFill>
                  <a:srgbClr val="888B8D"/>
                </a:solidFill>
              </a:rPr>
              <a:t>© 2019 Optum, Inc. All rights reserved. Confidential property of Optum. Do not distribute or reproduce without express permission from Optum.</a:t>
            </a:r>
            <a:endParaRPr dirty="0">
              <a:solidFill>
                <a:srgbClr val="888B8D"/>
              </a:solidFill>
            </a:endParaRPr>
          </a:p>
        </p:txBody>
      </p:sp>
      <p:sp>
        <p:nvSpPr>
          <p:cNvPr id="9" name="Slide Number Placeholder 8"/>
          <p:cNvSpPr>
            <a:spLocks noGrp="1"/>
          </p:cNvSpPr>
          <p:nvPr>
            <p:ph type="sldNum" sz="quarter" idx="29"/>
          </p:nvPr>
        </p:nvSpPr>
        <p:spPr/>
        <p:txBody>
          <a:bodyPr/>
          <a:lstStyle/>
          <a:p>
            <a:fld id="{901F1369-4AEB-4520-96C0-9F78886180C1}" type="slidenum">
              <a:rPr lang="en-US" smtClean="0">
                <a:solidFill>
                  <a:srgbClr val="888B8D"/>
                </a:solidFill>
              </a:rPr>
              <a:pPr/>
              <a:t>‹#›</a:t>
            </a:fld>
            <a:endParaRPr lang="en-US" dirty="0">
              <a:solidFill>
                <a:srgbClr val="888B8D"/>
              </a:solidFill>
            </a:endParaRPr>
          </a:p>
        </p:txBody>
      </p:sp>
    </p:spTree>
    <p:extLst>
      <p:ext uri="{BB962C8B-B14F-4D97-AF65-F5344CB8AC3E}">
        <p14:creationId xmlns:p14="http://schemas.microsoft.com/office/powerpoint/2010/main" val="187404721"/>
      </p:ext>
    </p:extLst>
  </p:cSld>
  <p:clrMapOvr>
    <a:masterClrMapping/>
  </p:clrMapOvr>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3 Photo w/Caption">
    <p:spTree>
      <p:nvGrpSpPr>
        <p:cNvPr id="1" name=""/>
        <p:cNvGrpSpPr/>
        <p:nvPr/>
      </p:nvGrpSpPr>
      <p:grpSpPr>
        <a:xfrm>
          <a:off x="0" y="0"/>
          <a:ext cx="0" cy="0"/>
          <a:chOff x="0" y="0"/>
          <a:chExt cx="0" cy="0"/>
        </a:xfrm>
      </p:grpSpPr>
      <p:sp>
        <p:nvSpPr>
          <p:cNvPr id="17" name="Picture 3"/>
          <p:cNvSpPr>
            <a:spLocks noGrp="1"/>
          </p:cNvSpPr>
          <p:nvPr>
            <p:ph type="pic" sz="quarter" idx="25"/>
          </p:nvPr>
        </p:nvSpPr>
        <p:spPr>
          <a:xfrm>
            <a:off x="8067405" y="1835374"/>
            <a:ext cx="3776472" cy="4076700"/>
          </a:xfrm>
          <a:solidFill>
            <a:srgbClr val="EAEAEA"/>
          </a:solidFill>
        </p:spPr>
        <p:txBody>
          <a:bodyPr/>
          <a:lstStyle>
            <a:lvl1pPr>
              <a:defRPr sz="1600">
                <a:solidFill>
                  <a:schemeClr val="tx1"/>
                </a:solidFill>
              </a:defRPr>
            </a:lvl1pPr>
          </a:lstStyle>
          <a:p>
            <a:r>
              <a:rPr lang="en-US" dirty="0" smtClean="0"/>
              <a:t>Click icon to add picture</a:t>
            </a:r>
            <a:endParaRPr lang="en-US" dirty="0"/>
          </a:p>
        </p:txBody>
      </p:sp>
      <p:sp>
        <p:nvSpPr>
          <p:cNvPr id="18" name="Text 3"/>
          <p:cNvSpPr>
            <a:spLocks noGrp="1"/>
          </p:cNvSpPr>
          <p:nvPr>
            <p:ph type="body" sz="quarter" idx="26" hasCustomPrompt="1"/>
          </p:nvPr>
        </p:nvSpPr>
        <p:spPr>
          <a:xfrm>
            <a:off x="9766519" y="3873724"/>
            <a:ext cx="2077358" cy="2031776"/>
          </a:xfrm>
          <a:solidFill>
            <a:schemeClr val="accent4"/>
          </a:solidFill>
        </p:spPr>
        <p:txBody>
          <a:bodyPr lIns="137160" tIns="137160" rIns="137160" bIns="137160" anchor="t"/>
          <a:lstStyle>
            <a:lvl1pPr algn="l">
              <a:lnSpc>
                <a:spcPct val="90000"/>
              </a:lnSpc>
              <a:spcBef>
                <a:spcPts val="0"/>
              </a:spcBef>
              <a:spcAft>
                <a:spcPts val="0"/>
              </a:spcAft>
              <a:defRPr sz="1600">
                <a:solidFill>
                  <a:schemeClr val="bg1"/>
                </a:solidFill>
              </a:defRPr>
            </a:lvl1pPr>
          </a:lstStyle>
          <a:p>
            <a:pPr lvl="0"/>
            <a:r>
              <a:rPr lang="en-US" dirty="0"/>
              <a:t>Type caption here | Remove if not needed</a:t>
            </a:r>
          </a:p>
        </p:txBody>
      </p:sp>
      <p:sp>
        <p:nvSpPr>
          <p:cNvPr id="15" name="Picture 2"/>
          <p:cNvSpPr>
            <a:spLocks noGrp="1"/>
          </p:cNvSpPr>
          <p:nvPr>
            <p:ph type="pic" sz="quarter" idx="23"/>
          </p:nvPr>
        </p:nvSpPr>
        <p:spPr>
          <a:xfrm>
            <a:off x="4286398" y="1828800"/>
            <a:ext cx="3776472" cy="4076700"/>
          </a:xfrm>
          <a:solidFill>
            <a:srgbClr val="EAEAEA"/>
          </a:solidFill>
        </p:spPr>
        <p:txBody>
          <a:bodyPr/>
          <a:lstStyle>
            <a:lvl1pPr>
              <a:defRPr sz="1600">
                <a:solidFill>
                  <a:schemeClr val="tx1"/>
                </a:solidFill>
              </a:defRPr>
            </a:lvl1pPr>
          </a:lstStyle>
          <a:p>
            <a:r>
              <a:rPr lang="en-US" dirty="0" smtClean="0"/>
              <a:t>Click icon to add picture</a:t>
            </a:r>
            <a:endParaRPr lang="en-US" dirty="0"/>
          </a:p>
        </p:txBody>
      </p:sp>
      <p:sp>
        <p:nvSpPr>
          <p:cNvPr id="16" name="Text  2"/>
          <p:cNvSpPr>
            <a:spLocks noGrp="1"/>
          </p:cNvSpPr>
          <p:nvPr>
            <p:ph type="body" sz="quarter" idx="24" hasCustomPrompt="1"/>
          </p:nvPr>
        </p:nvSpPr>
        <p:spPr>
          <a:xfrm>
            <a:off x="5985512" y="3873724"/>
            <a:ext cx="2077358" cy="2031776"/>
          </a:xfrm>
          <a:solidFill>
            <a:schemeClr val="accent2"/>
          </a:solidFill>
        </p:spPr>
        <p:txBody>
          <a:bodyPr lIns="137160" tIns="137160" rIns="137160" bIns="137160" anchor="t"/>
          <a:lstStyle>
            <a:lvl1pPr algn="l">
              <a:lnSpc>
                <a:spcPct val="90000"/>
              </a:lnSpc>
              <a:spcBef>
                <a:spcPts val="0"/>
              </a:spcBef>
              <a:spcAft>
                <a:spcPts val="0"/>
              </a:spcAft>
              <a:defRPr sz="1600">
                <a:solidFill>
                  <a:schemeClr val="bg1"/>
                </a:solidFill>
              </a:defRPr>
            </a:lvl1pPr>
          </a:lstStyle>
          <a:p>
            <a:pPr lvl="0"/>
            <a:r>
              <a:rPr lang="en-US" dirty="0"/>
              <a:t>Type caption here | Remove if not needed</a:t>
            </a:r>
          </a:p>
        </p:txBody>
      </p:sp>
      <p:sp>
        <p:nvSpPr>
          <p:cNvPr id="9" name="Picture 1"/>
          <p:cNvSpPr>
            <a:spLocks noGrp="1"/>
          </p:cNvSpPr>
          <p:nvPr>
            <p:ph type="pic" sz="quarter" idx="22"/>
          </p:nvPr>
        </p:nvSpPr>
        <p:spPr>
          <a:xfrm>
            <a:off x="514351" y="1828800"/>
            <a:ext cx="3776472" cy="4076700"/>
          </a:xfrm>
          <a:solidFill>
            <a:srgbClr val="EAEAEA"/>
          </a:solidFill>
        </p:spPr>
        <p:txBody>
          <a:bodyPr/>
          <a:lstStyle>
            <a:lvl1pPr>
              <a:defRPr sz="1600">
                <a:solidFill>
                  <a:schemeClr val="tx1"/>
                </a:solidFill>
              </a:defRPr>
            </a:lvl1pPr>
          </a:lstStyle>
          <a:p>
            <a:r>
              <a:rPr lang="en-US" dirty="0" smtClean="0"/>
              <a:t>Click icon to add picture</a:t>
            </a:r>
            <a:endParaRPr lang="en-US" dirty="0"/>
          </a:p>
        </p:txBody>
      </p:sp>
      <p:sp>
        <p:nvSpPr>
          <p:cNvPr id="8" name="Text 1"/>
          <p:cNvSpPr>
            <a:spLocks noGrp="1"/>
          </p:cNvSpPr>
          <p:nvPr>
            <p:ph type="body" sz="quarter" idx="14" hasCustomPrompt="1"/>
          </p:nvPr>
        </p:nvSpPr>
        <p:spPr>
          <a:xfrm>
            <a:off x="2204321" y="3873724"/>
            <a:ext cx="2077358" cy="2031776"/>
          </a:xfrm>
          <a:solidFill>
            <a:schemeClr val="tx1"/>
          </a:solidFill>
        </p:spPr>
        <p:txBody>
          <a:bodyPr lIns="137160" tIns="137160" rIns="137160" bIns="137160" anchor="t"/>
          <a:lstStyle>
            <a:lvl1pPr algn="l">
              <a:lnSpc>
                <a:spcPct val="90000"/>
              </a:lnSpc>
              <a:spcBef>
                <a:spcPts val="0"/>
              </a:spcBef>
              <a:spcAft>
                <a:spcPts val="0"/>
              </a:spcAft>
              <a:defRPr sz="1600">
                <a:solidFill>
                  <a:schemeClr val="bg1"/>
                </a:solidFill>
              </a:defRPr>
            </a:lvl1pPr>
          </a:lstStyle>
          <a:p>
            <a:pPr lvl="0"/>
            <a:r>
              <a:rPr lang="en-US" dirty="0"/>
              <a:t>Type caption here | Remove if not needed</a:t>
            </a:r>
          </a:p>
        </p:txBody>
      </p:sp>
      <p:sp>
        <p:nvSpPr>
          <p:cNvPr id="6" name="Subtitle"/>
          <p:cNvSpPr>
            <a:spLocks noGrp="1"/>
          </p:cNvSpPr>
          <p:nvPr>
            <p:ph type="body" sz="quarter" idx="13" hasCustomPrompt="1"/>
          </p:nvPr>
        </p:nvSpPr>
        <p:spPr>
          <a:xfrm>
            <a:off x="495300" y="1118282"/>
            <a:ext cx="11315700" cy="492125"/>
          </a:xfrm>
        </p:spPr>
        <p:txBody>
          <a:bodyPr/>
          <a:lstStyle>
            <a:lvl1pPr>
              <a:defRPr sz="2600">
                <a:solidFill>
                  <a:schemeClr val="accent4"/>
                </a:solidFill>
              </a:defRPr>
            </a:lvl1pPr>
          </a:lstStyle>
          <a:p>
            <a:pPr lvl="0"/>
            <a:r>
              <a:rPr lang="en-US" dirty="0"/>
              <a:t>Use this space for one line subhead if needed | One line</a:t>
            </a:r>
          </a:p>
        </p:txBody>
      </p:sp>
      <p:sp>
        <p:nvSpPr>
          <p:cNvPr id="2" name="Title"/>
          <p:cNvSpPr>
            <a:spLocks noGrp="1"/>
          </p:cNvSpPr>
          <p:nvPr>
            <p:ph type="title" hasCustomPrompt="1"/>
          </p:nvPr>
        </p:nvSpPr>
        <p:spPr/>
        <p:txBody>
          <a:bodyPr/>
          <a:lstStyle>
            <a:lvl1pPr>
              <a:defRPr/>
            </a:lvl1pPr>
          </a:lstStyle>
          <a:p>
            <a:r>
              <a:rPr lang="en-US" dirty="0"/>
              <a:t>3 Photo | Type insightful headline in sentence case | One line</a:t>
            </a:r>
          </a:p>
        </p:txBody>
      </p:sp>
      <p:sp>
        <p:nvSpPr>
          <p:cNvPr id="19" name="Rectangle 18" hidden="1"/>
          <p:cNvSpPr/>
          <p:nvPr userDrawn="1">
            <p:custDataLst>
              <p:tags r:id="rId1"/>
            </p:custDataLst>
          </p:nvPr>
        </p:nvSpPr>
        <p:spPr>
          <a:xfrm>
            <a:off x="457200" y="1143000"/>
            <a:ext cx="11353800" cy="48499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FFFFFF"/>
              </a:solidFill>
            </a:endParaRPr>
          </a:p>
        </p:txBody>
      </p:sp>
      <p:sp>
        <p:nvSpPr>
          <p:cNvPr id="20" name="Rectangle 19" hidden="1"/>
          <p:cNvSpPr/>
          <p:nvPr userDrawn="1">
            <p:custDataLst>
              <p:tags r:id="rId2"/>
            </p:custDataLst>
          </p:nvPr>
        </p:nvSpPr>
        <p:spPr>
          <a:xfrm>
            <a:off x="304800" y="6084051"/>
            <a:ext cx="2214664" cy="61787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FFFFFF"/>
              </a:solidFill>
            </a:endParaRPr>
          </a:p>
        </p:txBody>
      </p:sp>
      <p:sp>
        <p:nvSpPr>
          <p:cNvPr id="21" name="Rectangle 20" hidden="1"/>
          <p:cNvSpPr/>
          <p:nvPr userDrawn="1">
            <p:custDataLst>
              <p:tags r:id="rId3"/>
            </p:custDataLst>
          </p:nvPr>
        </p:nvSpPr>
        <p:spPr>
          <a:xfrm>
            <a:off x="0" y="0"/>
            <a:ext cx="12191999" cy="41801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FFFFFF"/>
              </a:solidFill>
            </a:endParaRPr>
          </a:p>
        </p:txBody>
      </p:sp>
      <p:sp>
        <p:nvSpPr>
          <p:cNvPr id="22" name="Rectangle 21" hidden="1"/>
          <p:cNvSpPr/>
          <p:nvPr userDrawn="1">
            <p:custDataLst>
              <p:tags r:id="rId4"/>
            </p:custDataLst>
          </p:nvPr>
        </p:nvSpPr>
        <p:spPr>
          <a:xfrm>
            <a:off x="5229225" y="6392987"/>
            <a:ext cx="6648450" cy="51073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FFFFFF"/>
              </a:solidFill>
            </a:endParaRPr>
          </a:p>
        </p:txBody>
      </p:sp>
      <p:sp>
        <p:nvSpPr>
          <p:cNvPr id="3" name="Date Placeholder 2"/>
          <p:cNvSpPr>
            <a:spLocks noGrp="1"/>
          </p:cNvSpPr>
          <p:nvPr>
            <p:ph type="dt" sz="half" idx="27"/>
          </p:nvPr>
        </p:nvSpPr>
        <p:spPr/>
        <p:txBody>
          <a:bodyPr/>
          <a:lstStyle/>
          <a:p>
            <a:fld id="{F96D78F0-CBBC-4866-B311-48568D82837E}" type="datetime1">
              <a:rPr lang="en-US" smtClean="0">
                <a:solidFill>
                  <a:srgbClr val="888B8D"/>
                </a:solidFill>
              </a:rPr>
              <a:pPr/>
              <a:t>11/21/2019</a:t>
            </a:fld>
            <a:endParaRPr lang="en-US" dirty="0">
              <a:solidFill>
                <a:srgbClr val="888B8D"/>
              </a:solidFill>
            </a:endParaRPr>
          </a:p>
        </p:txBody>
      </p:sp>
      <p:sp>
        <p:nvSpPr>
          <p:cNvPr id="5" name="Footer Placeholder 4"/>
          <p:cNvSpPr>
            <a:spLocks noGrp="1"/>
          </p:cNvSpPr>
          <p:nvPr>
            <p:ph type="ftr" sz="quarter" idx="28"/>
          </p:nvPr>
        </p:nvSpPr>
        <p:spPr/>
        <p:txBody>
          <a:bodyPr/>
          <a:lstStyle/>
          <a:p>
            <a:pPr algn="r"/>
            <a:r>
              <a:rPr dirty="0" smtClean="0">
                <a:solidFill>
                  <a:srgbClr val="888B8D"/>
                </a:solidFill>
              </a:rPr>
              <a:t>© 2019 Optum, Inc. All rights reserved. Confidential property of Optum. Do not distribute or reproduce without express permission from Optum.</a:t>
            </a:r>
            <a:endParaRPr dirty="0">
              <a:solidFill>
                <a:srgbClr val="888B8D"/>
              </a:solidFill>
            </a:endParaRPr>
          </a:p>
        </p:txBody>
      </p:sp>
      <p:sp>
        <p:nvSpPr>
          <p:cNvPr id="11" name="Slide Number Placeholder 10"/>
          <p:cNvSpPr>
            <a:spLocks noGrp="1"/>
          </p:cNvSpPr>
          <p:nvPr>
            <p:ph type="sldNum" sz="quarter" idx="29"/>
          </p:nvPr>
        </p:nvSpPr>
        <p:spPr/>
        <p:txBody>
          <a:bodyPr/>
          <a:lstStyle/>
          <a:p>
            <a:fld id="{901F1369-4AEB-4520-96C0-9F78886180C1}" type="slidenum">
              <a:rPr lang="en-US" smtClean="0">
                <a:solidFill>
                  <a:srgbClr val="888B8D"/>
                </a:solidFill>
              </a:rPr>
              <a:pPr/>
              <a:t>‹#›</a:t>
            </a:fld>
            <a:endParaRPr lang="en-US" dirty="0">
              <a:solidFill>
                <a:srgbClr val="888B8D"/>
              </a:solidFill>
            </a:endParaRPr>
          </a:p>
        </p:txBody>
      </p:sp>
    </p:spTree>
    <p:extLst>
      <p:ext uri="{BB962C8B-B14F-4D97-AF65-F5344CB8AC3E}">
        <p14:creationId xmlns:p14="http://schemas.microsoft.com/office/powerpoint/2010/main" val="2499928976"/>
      </p:ext>
    </p:extLst>
  </p:cSld>
  <p:clrMapOvr>
    <a:masterClrMapping/>
  </p:clrMapOvr>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4 Photo w/Caption">
    <p:spTree>
      <p:nvGrpSpPr>
        <p:cNvPr id="1" name=""/>
        <p:cNvGrpSpPr/>
        <p:nvPr/>
      </p:nvGrpSpPr>
      <p:grpSpPr>
        <a:xfrm>
          <a:off x="0" y="0"/>
          <a:ext cx="0" cy="0"/>
          <a:chOff x="0" y="0"/>
          <a:chExt cx="0" cy="0"/>
        </a:xfrm>
      </p:grpSpPr>
      <p:sp>
        <p:nvSpPr>
          <p:cNvPr id="13" name="Image 4"/>
          <p:cNvSpPr>
            <a:spLocks noGrp="1"/>
          </p:cNvSpPr>
          <p:nvPr>
            <p:ph type="pic" sz="quarter" idx="27"/>
          </p:nvPr>
        </p:nvSpPr>
        <p:spPr>
          <a:xfrm>
            <a:off x="8977313" y="1826530"/>
            <a:ext cx="2833688" cy="2583543"/>
          </a:xfrm>
          <a:solidFill>
            <a:srgbClr val="EAEAEA"/>
          </a:solidFill>
        </p:spPr>
        <p:txBody>
          <a:bodyPr/>
          <a:lstStyle>
            <a:lvl1pPr>
              <a:defRPr sz="1600">
                <a:solidFill>
                  <a:schemeClr val="tx1"/>
                </a:solidFill>
              </a:defRPr>
            </a:lvl1pPr>
          </a:lstStyle>
          <a:p>
            <a:r>
              <a:rPr lang="en-US" dirty="0" smtClean="0"/>
              <a:t>Click icon to add picture</a:t>
            </a:r>
            <a:endParaRPr lang="en-US" dirty="0"/>
          </a:p>
        </p:txBody>
      </p:sp>
      <p:sp>
        <p:nvSpPr>
          <p:cNvPr id="14" name="Header 4"/>
          <p:cNvSpPr>
            <a:spLocks noGrp="1"/>
          </p:cNvSpPr>
          <p:nvPr>
            <p:ph type="body" sz="quarter" idx="28" hasCustomPrompt="1"/>
          </p:nvPr>
        </p:nvSpPr>
        <p:spPr>
          <a:xfrm>
            <a:off x="10349593" y="2971800"/>
            <a:ext cx="1461407" cy="1439408"/>
          </a:xfrm>
          <a:solidFill>
            <a:srgbClr val="A22B38"/>
          </a:solidFill>
        </p:spPr>
        <p:txBody>
          <a:bodyPr lIns="137160" tIns="137160" rIns="137160" bIns="137160" anchor="t"/>
          <a:lstStyle>
            <a:lvl1pPr algn="l">
              <a:lnSpc>
                <a:spcPct val="90000"/>
              </a:lnSpc>
              <a:spcBef>
                <a:spcPts val="0"/>
              </a:spcBef>
              <a:spcAft>
                <a:spcPts val="0"/>
              </a:spcAft>
              <a:defRPr sz="1600">
                <a:solidFill>
                  <a:schemeClr val="bg1"/>
                </a:solidFill>
              </a:defRPr>
            </a:lvl1pPr>
          </a:lstStyle>
          <a:p>
            <a:pPr lvl="0"/>
            <a:r>
              <a:rPr lang="en-US" dirty="0"/>
              <a:t>Type caption here</a:t>
            </a:r>
            <a:r>
              <a:rPr lang="en-US" dirty="0" smtClean="0"/>
              <a:t>| Remove </a:t>
            </a:r>
            <a:r>
              <a:rPr lang="en-US" dirty="0"/>
              <a:t>if not needed</a:t>
            </a:r>
          </a:p>
        </p:txBody>
      </p:sp>
      <p:sp>
        <p:nvSpPr>
          <p:cNvPr id="17" name="Image 3"/>
          <p:cNvSpPr>
            <a:spLocks noGrp="1"/>
          </p:cNvSpPr>
          <p:nvPr>
            <p:ph type="pic" sz="quarter" idx="25"/>
          </p:nvPr>
        </p:nvSpPr>
        <p:spPr>
          <a:xfrm>
            <a:off x="6157912" y="1826530"/>
            <a:ext cx="2821781" cy="2583543"/>
          </a:xfrm>
          <a:solidFill>
            <a:srgbClr val="EAEAEA"/>
          </a:solidFill>
        </p:spPr>
        <p:txBody>
          <a:bodyPr/>
          <a:lstStyle>
            <a:lvl1pPr>
              <a:defRPr sz="1600">
                <a:solidFill>
                  <a:schemeClr val="tx1"/>
                </a:solidFill>
              </a:defRPr>
            </a:lvl1pPr>
          </a:lstStyle>
          <a:p>
            <a:r>
              <a:rPr lang="en-US" dirty="0" smtClean="0"/>
              <a:t>Click icon to add picture</a:t>
            </a:r>
            <a:endParaRPr lang="en-US" dirty="0"/>
          </a:p>
        </p:txBody>
      </p:sp>
      <p:sp>
        <p:nvSpPr>
          <p:cNvPr id="18" name="Header 3"/>
          <p:cNvSpPr>
            <a:spLocks noGrp="1"/>
          </p:cNvSpPr>
          <p:nvPr>
            <p:ph type="body" sz="quarter" idx="26" hasCustomPrompt="1"/>
          </p:nvPr>
        </p:nvSpPr>
        <p:spPr>
          <a:xfrm>
            <a:off x="7518285" y="2971800"/>
            <a:ext cx="1461407" cy="1439408"/>
          </a:xfrm>
          <a:solidFill>
            <a:schemeClr val="accent4"/>
          </a:solidFill>
        </p:spPr>
        <p:txBody>
          <a:bodyPr lIns="137160" tIns="137160" rIns="137160" bIns="137160" anchor="t"/>
          <a:lstStyle>
            <a:lvl1pPr algn="l">
              <a:lnSpc>
                <a:spcPct val="90000"/>
              </a:lnSpc>
              <a:spcBef>
                <a:spcPts val="0"/>
              </a:spcBef>
              <a:spcAft>
                <a:spcPts val="0"/>
              </a:spcAft>
              <a:defRPr sz="1600">
                <a:solidFill>
                  <a:schemeClr val="bg1"/>
                </a:solidFill>
              </a:defRPr>
            </a:lvl1pPr>
          </a:lstStyle>
          <a:p>
            <a:pPr lvl="0"/>
            <a:r>
              <a:rPr lang="en-US" dirty="0"/>
              <a:t>Type caption here</a:t>
            </a:r>
            <a:r>
              <a:rPr lang="en-US" dirty="0" smtClean="0"/>
              <a:t>| Remove </a:t>
            </a:r>
            <a:r>
              <a:rPr lang="en-US" dirty="0"/>
              <a:t>if not needed</a:t>
            </a:r>
          </a:p>
        </p:txBody>
      </p:sp>
      <p:sp>
        <p:nvSpPr>
          <p:cNvPr id="15" name="Image 2"/>
          <p:cNvSpPr>
            <a:spLocks noGrp="1"/>
          </p:cNvSpPr>
          <p:nvPr>
            <p:ph type="pic" sz="quarter" idx="23"/>
          </p:nvPr>
        </p:nvSpPr>
        <p:spPr>
          <a:xfrm>
            <a:off x="3333751" y="1828800"/>
            <a:ext cx="2824162" cy="2583543"/>
          </a:xfrm>
          <a:solidFill>
            <a:srgbClr val="EAEAEA"/>
          </a:solidFill>
        </p:spPr>
        <p:txBody>
          <a:bodyPr/>
          <a:lstStyle>
            <a:lvl1pPr>
              <a:defRPr sz="1600">
                <a:solidFill>
                  <a:schemeClr val="tx1"/>
                </a:solidFill>
              </a:defRPr>
            </a:lvl1pPr>
          </a:lstStyle>
          <a:p>
            <a:r>
              <a:rPr lang="en-US" dirty="0" smtClean="0"/>
              <a:t>Click icon to add picture</a:t>
            </a:r>
            <a:endParaRPr lang="en-US" dirty="0"/>
          </a:p>
        </p:txBody>
      </p:sp>
      <p:sp>
        <p:nvSpPr>
          <p:cNvPr id="16" name="Header 2"/>
          <p:cNvSpPr>
            <a:spLocks noGrp="1"/>
          </p:cNvSpPr>
          <p:nvPr>
            <p:ph type="body" sz="quarter" idx="24" hasCustomPrompt="1"/>
          </p:nvPr>
        </p:nvSpPr>
        <p:spPr>
          <a:xfrm>
            <a:off x="4696505" y="2971800"/>
            <a:ext cx="1461407" cy="1439408"/>
          </a:xfrm>
          <a:solidFill>
            <a:schemeClr val="accent2"/>
          </a:solidFill>
        </p:spPr>
        <p:txBody>
          <a:bodyPr lIns="137160" tIns="137160" rIns="137160" bIns="137160" anchor="t"/>
          <a:lstStyle>
            <a:lvl1pPr algn="l">
              <a:lnSpc>
                <a:spcPct val="90000"/>
              </a:lnSpc>
              <a:spcBef>
                <a:spcPts val="0"/>
              </a:spcBef>
              <a:spcAft>
                <a:spcPts val="0"/>
              </a:spcAft>
              <a:defRPr sz="1600">
                <a:solidFill>
                  <a:schemeClr val="bg1"/>
                </a:solidFill>
              </a:defRPr>
            </a:lvl1pPr>
          </a:lstStyle>
          <a:p>
            <a:pPr lvl="0"/>
            <a:r>
              <a:rPr lang="en-US" dirty="0"/>
              <a:t>Type caption here</a:t>
            </a:r>
            <a:r>
              <a:rPr lang="en-US" dirty="0" smtClean="0"/>
              <a:t>| Remove </a:t>
            </a:r>
            <a:r>
              <a:rPr lang="en-US" dirty="0"/>
              <a:t>if not needed</a:t>
            </a:r>
          </a:p>
        </p:txBody>
      </p:sp>
      <p:sp>
        <p:nvSpPr>
          <p:cNvPr id="9" name="Image 1"/>
          <p:cNvSpPr>
            <a:spLocks noGrp="1"/>
          </p:cNvSpPr>
          <p:nvPr>
            <p:ph type="pic" sz="quarter" idx="22"/>
          </p:nvPr>
        </p:nvSpPr>
        <p:spPr>
          <a:xfrm>
            <a:off x="514350" y="1828800"/>
            <a:ext cx="2819400" cy="2583543"/>
          </a:xfrm>
          <a:solidFill>
            <a:srgbClr val="EAEAEA"/>
          </a:solidFill>
        </p:spPr>
        <p:txBody>
          <a:bodyPr/>
          <a:lstStyle>
            <a:lvl1pPr>
              <a:defRPr sz="1600">
                <a:solidFill>
                  <a:schemeClr val="tx1"/>
                </a:solidFill>
              </a:defRPr>
            </a:lvl1pPr>
          </a:lstStyle>
          <a:p>
            <a:r>
              <a:rPr lang="en-US" dirty="0" smtClean="0"/>
              <a:t>Click icon to add picture</a:t>
            </a:r>
            <a:endParaRPr lang="en-US" dirty="0"/>
          </a:p>
        </p:txBody>
      </p:sp>
      <p:sp>
        <p:nvSpPr>
          <p:cNvPr id="8" name="Header 1"/>
          <p:cNvSpPr>
            <a:spLocks noGrp="1"/>
          </p:cNvSpPr>
          <p:nvPr>
            <p:ph type="body" sz="quarter" idx="14" hasCustomPrompt="1"/>
          </p:nvPr>
        </p:nvSpPr>
        <p:spPr>
          <a:xfrm>
            <a:off x="1872342" y="2971800"/>
            <a:ext cx="1461407" cy="1439408"/>
          </a:xfrm>
          <a:solidFill>
            <a:schemeClr val="tx1"/>
          </a:solidFill>
        </p:spPr>
        <p:txBody>
          <a:bodyPr lIns="137160" tIns="137160" rIns="137160" bIns="137160" anchor="t"/>
          <a:lstStyle>
            <a:lvl1pPr algn="l">
              <a:lnSpc>
                <a:spcPct val="90000"/>
              </a:lnSpc>
              <a:spcBef>
                <a:spcPts val="0"/>
              </a:spcBef>
              <a:spcAft>
                <a:spcPts val="0"/>
              </a:spcAft>
              <a:defRPr sz="1600">
                <a:solidFill>
                  <a:schemeClr val="bg1"/>
                </a:solidFill>
              </a:defRPr>
            </a:lvl1pPr>
          </a:lstStyle>
          <a:p>
            <a:pPr lvl="0"/>
            <a:r>
              <a:rPr lang="en-US" dirty="0"/>
              <a:t>Type caption here</a:t>
            </a:r>
            <a:r>
              <a:rPr lang="en-US" dirty="0" smtClean="0"/>
              <a:t>| Remove </a:t>
            </a:r>
            <a:r>
              <a:rPr lang="en-US" dirty="0"/>
              <a:t>if not needed</a:t>
            </a:r>
          </a:p>
        </p:txBody>
      </p:sp>
      <p:sp>
        <p:nvSpPr>
          <p:cNvPr id="6" name="Subtitle"/>
          <p:cNvSpPr>
            <a:spLocks noGrp="1"/>
          </p:cNvSpPr>
          <p:nvPr>
            <p:ph type="body" sz="quarter" idx="13" hasCustomPrompt="1"/>
          </p:nvPr>
        </p:nvSpPr>
        <p:spPr>
          <a:xfrm>
            <a:off x="495300" y="1118282"/>
            <a:ext cx="11315700" cy="492125"/>
          </a:xfrm>
        </p:spPr>
        <p:txBody>
          <a:bodyPr/>
          <a:lstStyle>
            <a:lvl1pPr>
              <a:defRPr sz="2600">
                <a:solidFill>
                  <a:schemeClr val="accent4"/>
                </a:solidFill>
              </a:defRPr>
            </a:lvl1pPr>
          </a:lstStyle>
          <a:p>
            <a:pPr lvl="0"/>
            <a:r>
              <a:rPr lang="en-US" dirty="0"/>
              <a:t>Use this space for one line subhead if needed | One line</a:t>
            </a:r>
          </a:p>
        </p:txBody>
      </p:sp>
      <p:sp>
        <p:nvSpPr>
          <p:cNvPr id="2" name="Title"/>
          <p:cNvSpPr>
            <a:spLocks noGrp="1"/>
          </p:cNvSpPr>
          <p:nvPr>
            <p:ph type="title" hasCustomPrompt="1"/>
          </p:nvPr>
        </p:nvSpPr>
        <p:spPr/>
        <p:txBody>
          <a:bodyPr/>
          <a:lstStyle>
            <a:lvl1pPr>
              <a:defRPr/>
            </a:lvl1pPr>
          </a:lstStyle>
          <a:p>
            <a:r>
              <a:rPr lang="en-US" dirty="0"/>
              <a:t>4 Photo | Type insightful headline in sentence case | One line</a:t>
            </a:r>
          </a:p>
        </p:txBody>
      </p:sp>
      <p:sp>
        <p:nvSpPr>
          <p:cNvPr id="21" name="Rectangle 20" hidden="1"/>
          <p:cNvSpPr/>
          <p:nvPr userDrawn="1">
            <p:custDataLst>
              <p:tags r:id="rId1"/>
            </p:custDataLst>
          </p:nvPr>
        </p:nvSpPr>
        <p:spPr>
          <a:xfrm>
            <a:off x="457200" y="1143000"/>
            <a:ext cx="11353800" cy="48499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FFFFFF"/>
              </a:solidFill>
            </a:endParaRPr>
          </a:p>
        </p:txBody>
      </p:sp>
      <p:sp>
        <p:nvSpPr>
          <p:cNvPr id="22" name="Rectangle 21" hidden="1"/>
          <p:cNvSpPr/>
          <p:nvPr userDrawn="1">
            <p:custDataLst>
              <p:tags r:id="rId2"/>
            </p:custDataLst>
          </p:nvPr>
        </p:nvSpPr>
        <p:spPr>
          <a:xfrm>
            <a:off x="304800" y="6084051"/>
            <a:ext cx="2214664" cy="61787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FFFFFF"/>
              </a:solidFill>
            </a:endParaRPr>
          </a:p>
        </p:txBody>
      </p:sp>
      <p:sp>
        <p:nvSpPr>
          <p:cNvPr id="23" name="Rectangle 22" hidden="1"/>
          <p:cNvSpPr/>
          <p:nvPr userDrawn="1">
            <p:custDataLst>
              <p:tags r:id="rId3"/>
            </p:custDataLst>
          </p:nvPr>
        </p:nvSpPr>
        <p:spPr>
          <a:xfrm>
            <a:off x="0" y="0"/>
            <a:ext cx="12191999" cy="41801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FFFFFF"/>
              </a:solidFill>
            </a:endParaRPr>
          </a:p>
        </p:txBody>
      </p:sp>
      <p:sp>
        <p:nvSpPr>
          <p:cNvPr id="24" name="Rectangle 23" hidden="1"/>
          <p:cNvSpPr/>
          <p:nvPr userDrawn="1">
            <p:custDataLst>
              <p:tags r:id="rId4"/>
            </p:custDataLst>
          </p:nvPr>
        </p:nvSpPr>
        <p:spPr>
          <a:xfrm>
            <a:off x="5229225" y="6392987"/>
            <a:ext cx="6648450" cy="51073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FFFFFF"/>
              </a:solidFill>
            </a:endParaRPr>
          </a:p>
        </p:txBody>
      </p:sp>
      <p:sp>
        <p:nvSpPr>
          <p:cNvPr id="3" name="Date Placeholder 2"/>
          <p:cNvSpPr>
            <a:spLocks noGrp="1"/>
          </p:cNvSpPr>
          <p:nvPr>
            <p:ph type="dt" sz="half" idx="29"/>
          </p:nvPr>
        </p:nvSpPr>
        <p:spPr/>
        <p:txBody>
          <a:bodyPr/>
          <a:lstStyle/>
          <a:p>
            <a:fld id="{84CCC7BF-C3F2-47F5-AEEE-5B6BE81AB706}" type="datetime1">
              <a:rPr lang="en-US" smtClean="0">
                <a:solidFill>
                  <a:srgbClr val="888B8D"/>
                </a:solidFill>
              </a:rPr>
              <a:pPr/>
              <a:t>11/21/2019</a:t>
            </a:fld>
            <a:endParaRPr lang="en-US" dirty="0">
              <a:solidFill>
                <a:srgbClr val="888B8D"/>
              </a:solidFill>
            </a:endParaRPr>
          </a:p>
        </p:txBody>
      </p:sp>
      <p:sp>
        <p:nvSpPr>
          <p:cNvPr id="5" name="Footer Placeholder 4"/>
          <p:cNvSpPr>
            <a:spLocks noGrp="1"/>
          </p:cNvSpPr>
          <p:nvPr>
            <p:ph type="ftr" sz="quarter" idx="30"/>
          </p:nvPr>
        </p:nvSpPr>
        <p:spPr/>
        <p:txBody>
          <a:bodyPr/>
          <a:lstStyle/>
          <a:p>
            <a:pPr algn="r"/>
            <a:r>
              <a:rPr dirty="0" smtClean="0">
                <a:solidFill>
                  <a:srgbClr val="888B8D"/>
                </a:solidFill>
              </a:rPr>
              <a:t>© 2019 Optum, Inc. All rights reserved. Confidential property of Optum. Do not distribute or reproduce without express permission from Optum.</a:t>
            </a:r>
            <a:endParaRPr dirty="0">
              <a:solidFill>
                <a:srgbClr val="888B8D"/>
              </a:solidFill>
            </a:endParaRPr>
          </a:p>
        </p:txBody>
      </p:sp>
      <p:sp>
        <p:nvSpPr>
          <p:cNvPr id="11" name="Slide Number Placeholder 10"/>
          <p:cNvSpPr>
            <a:spLocks noGrp="1"/>
          </p:cNvSpPr>
          <p:nvPr>
            <p:ph type="sldNum" sz="quarter" idx="31"/>
          </p:nvPr>
        </p:nvSpPr>
        <p:spPr/>
        <p:txBody>
          <a:bodyPr/>
          <a:lstStyle/>
          <a:p>
            <a:fld id="{901F1369-4AEB-4520-96C0-9F78886180C1}" type="slidenum">
              <a:rPr lang="en-US" smtClean="0">
                <a:solidFill>
                  <a:srgbClr val="888B8D"/>
                </a:solidFill>
              </a:rPr>
              <a:pPr/>
              <a:t>‹#›</a:t>
            </a:fld>
            <a:endParaRPr lang="en-US" dirty="0">
              <a:solidFill>
                <a:srgbClr val="888B8D"/>
              </a:solidFill>
            </a:endParaRPr>
          </a:p>
        </p:txBody>
      </p:sp>
    </p:spTree>
    <p:extLst>
      <p:ext uri="{BB962C8B-B14F-4D97-AF65-F5344CB8AC3E}">
        <p14:creationId xmlns:p14="http://schemas.microsoft.com/office/powerpoint/2010/main" val="2293019802"/>
      </p:ext>
    </p:extLst>
  </p:cSld>
  <p:clrMapOvr>
    <a:masterClrMapping/>
  </p:clrMapOvr>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5 Photo w/Caption">
    <p:spTree>
      <p:nvGrpSpPr>
        <p:cNvPr id="1" name=""/>
        <p:cNvGrpSpPr/>
        <p:nvPr/>
      </p:nvGrpSpPr>
      <p:grpSpPr>
        <a:xfrm>
          <a:off x="0" y="0"/>
          <a:ext cx="0" cy="0"/>
          <a:chOff x="0" y="0"/>
          <a:chExt cx="0" cy="0"/>
        </a:xfrm>
      </p:grpSpPr>
      <p:sp>
        <p:nvSpPr>
          <p:cNvPr id="19" name="Image 5"/>
          <p:cNvSpPr>
            <a:spLocks noGrp="1"/>
          </p:cNvSpPr>
          <p:nvPr>
            <p:ph type="pic" sz="quarter" idx="29"/>
          </p:nvPr>
        </p:nvSpPr>
        <p:spPr>
          <a:xfrm>
            <a:off x="9565441" y="1826530"/>
            <a:ext cx="2240280" cy="1974142"/>
          </a:xfrm>
          <a:solidFill>
            <a:srgbClr val="EAEAEA"/>
          </a:solidFill>
        </p:spPr>
        <p:txBody>
          <a:bodyPr/>
          <a:lstStyle>
            <a:lvl1pPr>
              <a:defRPr sz="1600">
                <a:solidFill>
                  <a:schemeClr val="tx1"/>
                </a:solidFill>
              </a:defRPr>
            </a:lvl1pPr>
          </a:lstStyle>
          <a:p>
            <a:r>
              <a:rPr lang="en-US" dirty="0" smtClean="0"/>
              <a:t>Click icon to add picture</a:t>
            </a:r>
            <a:endParaRPr lang="en-US" dirty="0"/>
          </a:p>
        </p:txBody>
      </p:sp>
      <p:sp>
        <p:nvSpPr>
          <p:cNvPr id="20" name="Header 5"/>
          <p:cNvSpPr>
            <a:spLocks noGrp="1"/>
          </p:cNvSpPr>
          <p:nvPr>
            <p:ph type="body" sz="quarter" idx="30" hasCustomPrompt="1"/>
          </p:nvPr>
        </p:nvSpPr>
        <p:spPr>
          <a:xfrm>
            <a:off x="10662103" y="2700789"/>
            <a:ext cx="1116693" cy="1099883"/>
          </a:xfrm>
          <a:solidFill>
            <a:srgbClr val="A22B38"/>
          </a:solidFill>
        </p:spPr>
        <p:txBody>
          <a:bodyPr lIns="137160" tIns="137160" rIns="137160" bIns="137160" anchor="t"/>
          <a:lstStyle>
            <a:lvl1pPr algn="l">
              <a:lnSpc>
                <a:spcPct val="90000"/>
              </a:lnSpc>
              <a:spcBef>
                <a:spcPts val="0"/>
              </a:spcBef>
              <a:spcAft>
                <a:spcPts val="0"/>
              </a:spcAft>
              <a:defRPr sz="1400">
                <a:solidFill>
                  <a:schemeClr val="bg1"/>
                </a:solidFill>
              </a:defRPr>
            </a:lvl1pPr>
          </a:lstStyle>
          <a:p>
            <a:pPr lvl="0"/>
            <a:r>
              <a:rPr lang="en-US" dirty="0"/>
              <a:t>Type cap-</a:t>
            </a:r>
            <a:r>
              <a:rPr lang="en-US" dirty="0" err="1"/>
              <a:t>tion</a:t>
            </a:r>
            <a:r>
              <a:rPr lang="en-US" dirty="0"/>
              <a:t> here | Remove if not needed</a:t>
            </a:r>
          </a:p>
        </p:txBody>
      </p:sp>
      <p:sp>
        <p:nvSpPr>
          <p:cNvPr id="13" name="Image 4"/>
          <p:cNvSpPr>
            <a:spLocks noGrp="1"/>
          </p:cNvSpPr>
          <p:nvPr>
            <p:ph type="pic" sz="quarter" idx="27"/>
          </p:nvPr>
        </p:nvSpPr>
        <p:spPr>
          <a:xfrm>
            <a:off x="7302668" y="1826530"/>
            <a:ext cx="2240280" cy="1974142"/>
          </a:xfrm>
          <a:solidFill>
            <a:srgbClr val="EAEAEA"/>
          </a:solidFill>
        </p:spPr>
        <p:txBody>
          <a:bodyPr/>
          <a:lstStyle>
            <a:lvl1pPr>
              <a:defRPr sz="1600">
                <a:solidFill>
                  <a:schemeClr val="tx1"/>
                </a:solidFill>
              </a:defRPr>
            </a:lvl1pPr>
          </a:lstStyle>
          <a:p>
            <a:r>
              <a:rPr lang="en-US" dirty="0" smtClean="0"/>
              <a:t>Click icon to add picture</a:t>
            </a:r>
            <a:endParaRPr lang="en-US" dirty="0"/>
          </a:p>
        </p:txBody>
      </p:sp>
      <p:sp>
        <p:nvSpPr>
          <p:cNvPr id="14" name="Header 4"/>
          <p:cNvSpPr>
            <a:spLocks noGrp="1"/>
          </p:cNvSpPr>
          <p:nvPr>
            <p:ph type="body" sz="quarter" idx="28" hasCustomPrompt="1"/>
          </p:nvPr>
        </p:nvSpPr>
        <p:spPr>
          <a:xfrm>
            <a:off x="8426255" y="2700789"/>
            <a:ext cx="1116693" cy="1099883"/>
          </a:xfrm>
          <a:solidFill>
            <a:schemeClr val="accent1"/>
          </a:solidFill>
        </p:spPr>
        <p:txBody>
          <a:bodyPr lIns="137160" tIns="137160" rIns="137160" bIns="137160" anchor="t"/>
          <a:lstStyle>
            <a:lvl1pPr algn="l">
              <a:lnSpc>
                <a:spcPct val="90000"/>
              </a:lnSpc>
              <a:spcBef>
                <a:spcPts val="0"/>
              </a:spcBef>
              <a:spcAft>
                <a:spcPts val="0"/>
              </a:spcAft>
              <a:defRPr sz="1400">
                <a:solidFill>
                  <a:schemeClr val="bg1"/>
                </a:solidFill>
              </a:defRPr>
            </a:lvl1pPr>
          </a:lstStyle>
          <a:p>
            <a:pPr lvl="0"/>
            <a:r>
              <a:rPr lang="en-US" dirty="0"/>
              <a:t>Type cap-</a:t>
            </a:r>
            <a:r>
              <a:rPr lang="en-US" dirty="0" err="1"/>
              <a:t>tion</a:t>
            </a:r>
            <a:r>
              <a:rPr lang="en-US" dirty="0"/>
              <a:t> here | Remove if not needed</a:t>
            </a:r>
          </a:p>
        </p:txBody>
      </p:sp>
      <p:sp>
        <p:nvSpPr>
          <p:cNvPr id="17" name="Image 3"/>
          <p:cNvSpPr>
            <a:spLocks noGrp="1"/>
          </p:cNvSpPr>
          <p:nvPr>
            <p:ph type="pic" sz="quarter" idx="25"/>
          </p:nvPr>
        </p:nvSpPr>
        <p:spPr>
          <a:xfrm>
            <a:off x="5039895" y="1826531"/>
            <a:ext cx="2240280" cy="1974141"/>
          </a:xfrm>
          <a:solidFill>
            <a:srgbClr val="EAEAEA"/>
          </a:solidFill>
        </p:spPr>
        <p:txBody>
          <a:bodyPr/>
          <a:lstStyle>
            <a:lvl1pPr>
              <a:defRPr sz="1600">
                <a:solidFill>
                  <a:schemeClr val="tx1"/>
                </a:solidFill>
              </a:defRPr>
            </a:lvl1pPr>
          </a:lstStyle>
          <a:p>
            <a:r>
              <a:rPr lang="en-US" dirty="0" smtClean="0"/>
              <a:t>Click icon to add picture</a:t>
            </a:r>
            <a:endParaRPr lang="en-US" dirty="0"/>
          </a:p>
        </p:txBody>
      </p:sp>
      <p:sp>
        <p:nvSpPr>
          <p:cNvPr id="18" name="Header 3"/>
          <p:cNvSpPr>
            <a:spLocks noGrp="1"/>
          </p:cNvSpPr>
          <p:nvPr>
            <p:ph type="body" sz="quarter" idx="26" hasCustomPrompt="1"/>
          </p:nvPr>
        </p:nvSpPr>
        <p:spPr>
          <a:xfrm>
            <a:off x="6163482" y="2700789"/>
            <a:ext cx="1116693" cy="1099883"/>
          </a:xfrm>
          <a:solidFill>
            <a:schemeClr val="accent4"/>
          </a:solidFill>
        </p:spPr>
        <p:txBody>
          <a:bodyPr lIns="137160" tIns="137160" rIns="137160" bIns="137160" anchor="t"/>
          <a:lstStyle>
            <a:lvl1pPr algn="l">
              <a:lnSpc>
                <a:spcPct val="90000"/>
              </a:lnSpc>
              <a:spcBef>
                <a:spcPts val="0"/>
              </a:spcBef>
              <a:spcAft>
                <a:spcPts val="0"/>
              </a:spcAft>
              <a:defRPr sz="1400">
                <a:solidFill>
                  <a:schemeClr val="bg1"/>
                </a:solidFill>
              </a:defRPr>
            </a:lvl1pPr>
          </a:lstStyle>
          <a:p>
            <a:pPr lvl="0"/>
            <a:r>
              <a:rPr lang="en-US" dirty="0"/>
              <a:t>Type cap-</a:t>
            </a:r>
            <a:r>
              <a:rPr lang="en-US" dirty="0" err="1"/>
              <a:t>tion</a:t>
            </a:r>
            <a:r>
              <a:rPr lang="en-US" dirty="0"/>
              <a:t> here | Remove if not needed</a:t>
            </a:r>
          </a:p>
        </p:txBody>
      </p:sp>
      <p:sp>
        <p:nvSpPr>
          <p:cNvPr id="15" name="Image 2"/>
          <p:cNvSpPr>
            <a:spLocks noGrp="1"/>
          </p:cNvSpPr>
          <p:nvPr>
            <p:ph type="pic" sz="quarter" idx="23"/>
          </p:nvPr>
        </p:nvSpPr>
        <p:spPr>
          <a:xfrm>
            <a:off x="2777122" y="1826530"/>
            <a:ext cx="2240280" cy="1974142"/>
          </a:xfrm>
          <a:solidFill>
            <a:srgbClr val="EAEAEA"/>
          </a:solidFill>
        </p:spPr>
        <p:txBody>
          <a:bodyPr/>
          <a:lstStyle>
            <a:lvl1pPr>
              <a:defRPr sz="1600">
                <a:solidFill>
                  <a:schemeClr val="tx1"/>
                </a:solidFill>
              </a:defRPr>
            </a:lvl1pPr>
          </a:lstStyle>
          <a:p>
            <a:r>
              <a:rPr lang="en-US" dirty="0" smtClean="0"/>
              <a:t>Click icon to add picture</a:t>
            </a:r>
            <a:endParaRPr lang="en-US" dirty="0"/>
          </a:p>
        </p:txBody>
      </p:sp>
      <p:sp>
        <p:nvSpPr>
          <p:cNvPr id="16" name="Header 2"/>
          <p:cNvSpPr>
            <a:spLocks noGrp="1"/>
          </p:cNvSpPr>
          <p:nvPr>
            <p:ph type="body" sz="quarter" idx="24" hasCustomPrompt="1"/>
          </p:nvPr>
        </p:nvSpPr>
        <p:spPr>
          <a:xfrm>
            <a:off x="3900709" y="2700789"/>
            <a:ext cx="1116693" cy="1099883"/>
          </a:xfrm>
          <a:solidFill>
            <a:schemeClr val="accent2"/>
          </a:solidFill>
        </p:spPr>
        <p:txBody>
          <a:bodyPr lIns="137160" tIns="137160" rIns="137160" bIns="137160" anchor="t"/>
          <a:lstStyle>
            <a:lvl1pPr algn="l">
              <a:lnSpc>
                <a:spcPct val="90000"/>
              </a:lnSpc>
              <a:spcBef>
                <a:spcPts val="0"/>
              </a:spcBef>
              <a:spcAft>
                <a:spcPts val="0"/>
              </a:spcAft>
              <a:defRPr sz="1400">
                <a:solidFill>
                  <a:schemeClr val="bg1"/>
                </a:solidFill>
              </a:defRPr>
            </a:lvl1pPr>
          </a:lstStyle>
          <a:p>
            <a:pPr lvl="0"/>
            <a:r>
              <a:rPr lang="en-US" dirty="0"/>
              <a:t>Type cap-</a:t>
            </a:r>
            <a:r>
              <a:rPr lang="en-US" dirty="0" err="1"/>
              <a:t>tion</a:t>
            </a:r>
            <a:r>
              <a:rPr lang="en-US" dirty="0"/>
              <a:t> here | Remove if not needed</a:t>
            </a:r>
          </a:p>
        </p:txBody>
      </p:sp>
      <p:sp>
        <p:nvSpPr>
          <p:cNvPr id="9" name="Image 1"/>
          <p:cNvSpPr>
            <a:spLocks noGrp="1"/>
          </p:cNvSpPr>
          <p:nvPr>
            <p:ph type="pic" sz="quarter" idx="22"/>
          </p:nvPr>
        </p:nvSpPr>
        <p:spPr>
          <a:xfrm>
            <a:off x="514349" y="1826530"/>
            <a:ext cx="2240280" cy="1974142"/>
          </a:xfrm>
          <a:solidFill>
            <a:srgbClr val="EAEAEA"/>
          </a:solidFill>
        </p:spPr>
        <p:txBody>
          <a:bodyPr/>
          <a:lstStyle>
            <a:lvl1pPr>
              <a:defRPr sz="1600">
                <a:solidFill>
                  <a:schemeClr val="tx1"/>
                </a:solidFill>
              </a:defRPr>
            </a:lvl1pPr>
          </a:lstStyle>
          <a:p>
            <a:r>
              <a:rPr lang="en-US" dirty="0" smtClean="0"/>
              <a:t>Click icon to add picture</a:t>
            </a:r>
            <a:endParaRPr lang="en-US" dirty="0"/>
          </a:p>
        </p:txBody>
      </p:sp>
      <p:sp>
        <p:nvSpPr>
          <p:cNvPr id="8" name="Header 1"/>
          <p:cNvSpPr>
            <a:spLocks noGrp="1"/>
          </p:cNvSpPr>
          <p:nvPr>
            <p:ph type="body" sz="quarter" idx="14" hasCustomPrompt="1"/>
          </p:nvPr>
        </p:nvSpPr>
        <p:spPr>
          <a:xfrm>
            <a:off x="1637936" y="2700789"/>
            <a:ext cx="1116693" cy="1099883"/>
          </a:xfrm>
          <a:solidFill>
            <a:schemeClr val="tx1"/>
          </a:solidFill>
        </p:spPr>
        <p:txBody>
          <a:bodyPr lIns="137160" tIns="137160" rIns="137160" bIns="137160" anchor="t"/>
          <a:lstStyle>
            <a:lvl1pPr algn="l">
              <a:lnSpc>
                <a:spcPct val="90000"/>
              </a:lnSpc>
              <a:spcBef>
                <a:spcPts val="0"/>
              </a:spcBef>
              <a:spcAft>
                <a:spcPts val="0"/>
              </a:spcAft>
              <a:defRPr sz="1400">
                <a:solidFill>
                  <a:schemeClr val="bg1"/>
                </a:solidFill>
              </a:defRPr>
            </a:lvl1pPr>
          </a:lstStyle>
          <a:p>
            <a:pPr lvl="0"/>
            <a:r>
              <a:rPr lang="en-US" dirty="0"/>
              <a:t>Type cap-</a:t>
            </a:r>
            <a:r>
              <a:rPr lang="en-US" dirty="0" err="1"/>
              <a:t>tion</a:t>
            </a:r>
            <a:r>
              <a:rPr lang="en-US" dirty="0"/>
              <a:t> here | Remove if not needed</a:t>
            </a:r>
          </a:p>
        </p:txBody>
      </p:sp>
      <p:sp>
        <p:nvSpPr>
          <p:cNvPr id="6" name="Subtitle"/>
          <p:cNvSpPr>
            <a:spLocks noGrp="1"/>
          </p:cNvSpPr>
          <p:nvPr>
            <p:ph type="body" sz="quarter" idx="13" hasCustomPrompt="1"/>
          </p:nvPr>
        </p:nvSpPr>
        <p:spPr>
          <a:xfrm>
            <a:off x="495300" y="1118282"/>
            <a:ext cx="11315700" cy="492125"/>
          </a:xfrm>
        </p:spPr>
        <p:txBody>
          <a:bodyPr/>
          <a:lstStyle>
            <a:lvl1pPr>
              <a:defRPr sz="2600">
                <a:solidFill>
                  <a:schemeClr val="accent4"/>
                </a:solidFill>
              </a:defRPr>
            </a:lvl1pPr>
          </a:lstStyle>
          <a:p>
            <a:pPr lvl="0"/>
            <a:r>
              <a:rPr lang="en-US" dirty="0"/>
              <a:t>Use this space for one line subhead if needed | One line</a:t>
            </a:r>
          </a:p>
        </p:txBody>
      </p:sp>
      <p:sp>
        <p:nvSpPr>
          <p:cNvPr id="2" name="Title"/>
          <p:cNvSpPr>
            <a:spLocks noGrp="1"/>
          </p:cNvSpPr>
          <p:nvPr>
            <p:ph type="title" hasCustomPrompt="1"/>
          </p:nvPr>
        </p:nvSpPr>
        <p:spPr/>
        <p:txBody>
          <a:bodyPr/>
          <a:lstStyle>
            <a:lvl1pPr>
              <a:defRPr/>
            </a:lvl1pPr>
          </a:lstStyle>
          <a:p>
            <a:r>
              <a:rPr lang="en-US" dirty="0"/>
              <a:t>5 Photo | Type insightful headline in sentence case | One line</a:t>
            </a:r>
          </a:p>
        </p:txBody>
      </p:sp>
      <p:sp>
        <p:nvSpPr>
          <p:cNvPr id="23" name="Rectangle 22" hidden="1"/>
          <p:cNvSpPr/>
          <p:nvPr userDrawn="1">
            <p:custDataLst>
              <p:tags r:id="rId1"/>
            </p:custDataLst>
          </p:nvPr>
        </p:nvSpPr>
        <p:spPr>
          <a:xfrm>
            <a:off x="457200" y="1143000"/>
            <a:ext cx="11353800" cy="48499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FFFFFF"/>
              </a:solidFill>
            </a:endParaRPr>
          </a:p>
        </p:txBody>
      </p:sp>
      <p:sp>
        <p:nvSpPr>
          <p:cNvPr id="24" name="Rectangle 23" hidden="1"/>
          <p:cNvSpPr/>
          <p:nvPr userDrawn="1">
            <p:custDataLst>
              <p:tags r:id="rId2"/>
            </p:custDataLst>
          </p:nvPr>
        </p:nvSpPr>
        <p:spPr>
          <a:xfrm>
            <a:off x="304800" y="6084051"/>
            <a:ext cx="2214664" cy="61787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FFFFFF"/>
              </a:solidFill>
            </a:endParaRPr>
          </a:p>
        </p:txBody>
      </p:sp>
      <p:sp>
        <p:nvSpPr>
          <p:cNvPr id="25" name="Rectangle 24" hidden="1"/>
          <p:cNvSpPr/>
          <p:nvPr userDrawn="1">
            <p:custDataLst>
              <p:tags r:id="rId3"/>
            </p:custDataLst>
          </p:nvPr>
        </p:nvSpPr>
        <p:spPr>
          <a:xfrm>
            <a:off x="0" y="0"/>
            <a:ext cx="12191999" cy="41801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FFFFFF"/>
              </a:solidFill>
            </a:endParaRPr>
          </a:p>
        </p:txBody>
      </p:sp>
      <p:sp>
        <p:nvSpPr>
          <p:cNvPr id="26" name="Rectangle 25" hidden="1"/>
          <p:cNvSpPr/>
          <p:nvPr userDrawn="1">
            <p:custDataLst>
              <p:tags r:id="rId4"/>
            </p:custDataLst>
          </p:nvPr>
        </p:nvSpPr>
        <p:spPr>
          <a:xfrm>
            <a:off x="5229225" y="6392987"/>
            <a:ext cx="6648450" cy="51073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FFFFFF"/>
              </a:solidFill>
            </a:endParaRPr>
          </a:p>
        </p:txBody>
      </p:sp>
      <p:sp>
        <p:nvSpPr>
          <p:cNvPr id="3" name="Date Placeholder 2"/>
          <p:cNvSpPr>
            <a:spLocks noGrp="1"/>
          </p:cNvSpPr>
          <p:nvPr>
            <p:ph type="dt" sz="half" idx="31"/>
          </p:nvPr>
        </p:nvSpPr>
        <p:spPr/>
        <p:txBody>
          <a:bodyPr/>
          <a:lstStyle/>
          <a:p>
            <a:fld id="{4627412A-143D-47A5-B380-3FDF5A161129}" type="datetime1">
              <a:rPr lang="en-US" smtClean="0">
                <a:solidFill>
                  <a:srgbClr val="888B8D"/>
                </a:solidFill>
              </a:rPr>
              <a:pPr/>
              <a:t>11/21/2019</a:t>
            </a:fld>
            <a:endParaRPr lang="en-US" dirty="0">
              <a:solidFill>
                <a:srgbClr val="888B8D"/>
              </a:solidFill>
            </a:endParaRPr>
          </a:p>
        </p:txBody>
      </p:sp>
      <p:sp>
        <p:nvSpPr>
          <p:cNvPr id="5" name="Footer Placeholder 4"/>
          <p:cNvSpPr>
            <a:spLocks noGrp="1"/>
          </p:cNvSpPr>
          <p:nvPr>
            <p:ph type="ftr" sz="quarter" idx="32"/>
          </p:nvPr>
        </p:nvSpPr>
        <p:spPr/>
        <p:txBody>
          <a:bodyPr/>
          <a:lstStyle/>
          <a:p>
            <a:pPr algn="r"/>
            <a:r>
              <a:rPr dirty="0" smtClean="0">
                <a:solidFill>
                  <a:srgbClr val="888B8D"/>
                </a:solidFill>
              </a:rPr>
              <a:t>© 2019 Optum, Inc. All rights reserved. Confidential property of Optum. Do not distribute or reproduce without express permission from Optum.</a:t>
            </a:r>
            <a:endParaRPr dirty="0">
              <a:solidFill>
                <a:srgbClr val="888B8D"/>
              </a:solidFill>
            </a:endParaRPr>
          </a:p>
        </p:txBody>
      </p:sp>
      <p:sp>
        <p:nvSpPr>
          <p:cNvPr id="11" name="Slide Number Placeholder 10"/>
          <p:cNvSpPr>
            <a:spLocks noGrp="1"/>
          </p:cNvSpPr>
          <p:nvPr>
            <p:ph type="sldNum" sz="quarter" idx="33"/>
          </p:nvPr>
        </p:nvSpPr>
        <p:spPr/>
        <p:txBody>
          <a:bodyPr/>
          <a:lstStyle/>
          <a:p>
            <a:fld id="{901F1369-4AEB-4520-96C0-9F78886180C1}" type="slidenum">
              <a:rPr lang="en-US" smtClean="0">
                <a:solidFill>
                  <a:srgbClr val="888B8D"/>
                </a:solidFill>
              </a:rPr>
              <a:pPr/>
              <a:t>‹#›</a:t>
            </a:fld>
            <a:endParaRPr lang="en-US" dirty="0">
              <a:solidFill>
                <a:srgbClr val="888B8D"/>
              </a:solidFill>
            </a:endParaRPr>
          </a:p>
        </p:txBody>
      </p:sp>
    </p:spTree>
    <p:extLst>
      <p:ext uri="{BB962C8B-B14F-4D97-AF65-F5344CB8AC3E}">
        <p14:creationId xmlns:p14="http://schemas.microsoft.com/office/powerpoint/2010/main" val="2641690232"/>
      </p:ext>
    </p:extLst>
  </p:cSld>
  <p:clrMapOvr>
    <a:masterClrMapping/>
  </p:clrMapOvr>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5 Column Icon">
    <p:spTree>
      <p:nvGrpSpPr>
        <p:cNvPr id="1" name=""/>
        <p:cNvGrpSpPr/>
        <p:nvPr/>
      </p:nvGrpSpPr>
      <p:grpSpPr>
        <a:xfrm>
          <a:off x="0" y="0"/>
          <a:ext cx="0" cy="0"/>
          <a:chOff x="0" y="0"/>
          <a:chExt cx="0" cy="0"/>
        </a:xfrm>
      </p:grpSpPr>
      <p:sp>
        <p:nvSpPr>
          <p:cNvPr id="20" name="Text 5"/>
          <p:cNvSpPr>
            <a:spLocks noGrp="1"/>
          </p:cNvSpPr>
          <p:nvPr>
            <p:ph type="body" sz="quarter" idx="23" hasCustomPrompt="1"/>
          </p:nvPr>
        </p:nvSpPr>
        <p:spPr>
          <a:xfrm>
            <a:off x="9637486" y="3799114"/>
            <a:ext cx="2194560" cy="2106386"/>
          </a:xfrm>
          <a:solidFill>
            <a:srgbClr val="EAEAEA"/>
          </a:solidFill>
        </p:spPr>
        <p:txBody>
          <a:bodyPr lIns="137160" tIns="91440" rIns="137160" bIns="91440" anchor="t"/>
          <a:lstStyle>
            <a:lvl1pPr marL="0" indent="0" algn="l">
              <a:lnSpc>
                <a:spcPct val="90000"/>
              </a:lnSpc>
              <a:spcBef>
                <a:spcPts val="0"/>
              </a:spcBef>
              <a:spcAft>
                <a:spcPts val="1200"/>
              </a:spcAft>
              <a:buFont typeface="Arial" panose="020B0604020202020204" pitchFamily="34" charset="0"/>
              <a:buNone/>
              <a:defRPr sz="1800">
                <a:solidFill>
                  <a:schemeClr val="tx1"/>
                </a:solidFill>
              </a:defRPr>
            </a:lvl1pPr>
            <a:lvl2pPr>
              <a:defRPr sz="1600"/>
            </a:lvl2pPr>
          </a:lstStyle>
          <a:p>
            <a:pPr lvl="0"/>
            <a:r>
              <a:rPr lang="en-US" dirty="0"/>
              <a:t>Header</a:t>
            </a:r>
          </a:p>
          <a:p>
            <a:pPr lvl="1"/>
            <a:r>
              <a:rPr lang="en-US" dirty="0"/>
              <a:t>Text – add bullet if needed</a:t>
            </a:r>
          </a:p>
        </p:txBody>
      </p:sp>
      <p:sp>
        <p:nvSpPr>
          <p:cNvPr id="30" name="Header 5"/>
          <p:cNvSpPr>
            <a:spLocks noGrp="1"/>
          </p:cNvSpPr>
          <p:nvPr>
            <p:ph type="body" sz="quarter" idx="18" hasCustomPrompt="1"/>
          </p:nvPr>
        </p:nvSpPr>
        <p:spPr>
          <a:xfrm>
            <a:off x="9637486" y="1828798"/>
            <a:ext cx="2194560" cy="1970316"/>
          </a:xfrm>
          <a:solidFill>
            <a:srgbClr val="A22B38"/>
          </a:solidFill>
        </p:spPr>
        <p:txBody>
          <a:bodyPr lIns="137160" tIns="45720" rIns="137160" bIns="45720" anchor="ctr"/>
          <a:lstStyle>
            <a:lvl1pPr marL="285750" indent="-285750" algn="ctr">
              <a:lnSpc>
                <a:spcPct val="90000"/>
              </a:lnSpc>
              <a:spcBef>
                <a:spcPts val="0"/>
              </a:spcBef>
              <a:spcAft>
                <a:spcPts val="0"/>
              </a:spcAft>
              <a:defRPr lang="en-US" sz="1600" kern="1200" dirty="0">
                <a:solidFill>
                  <a:schemeClr val="bg1"/>
                </a:solidFill>
                <a:latin typeface="+mn-lt"/>
                <a:ea typeface="+mn-ea"/>
                <a:cs typeface="+mn-cs"/>
              </a:defRPr>
            </a:lvl1pPr>
          </a:lstStyle>
          <a:p>
            <a:pPr marL="0" lvl="0" indent="0" algn="ctr" defTabSz="685800" rtl="0" eaLnBrk="1" latinLnBrk="0" hangingPunct="1">
              <a:lnSpc>
                <a:spcPct val="90000"/>
              </a:lnSpc>
              <a:spcBef>
                <a:spcPts val="0"/>
              </a:spcBef>
              <a:spcAft>
                <a:spcPts val="0"/>
              </a:spcAft>
              <a:buFont typeface="Arial" panose="020B0604020202020204" pitchFamily="34" charset="0"/>
              <a:buChar char="​"/>
            </a:pPr>
            <a:r>
              <a:rPr lang="en-US" dirty="0"/>
              <a:t>[Place icon here. To  remove text, place cursor then hit space bar.]</a:t>
            </a:r>
          </a:p>
        </p:txBody>
      </p:sp>
      <p:sp>
        <p:nvSpPr>
          <p:cNvPr id="19" name="Text 4"/>
          <p:cNvSpPr>
            <a:spLocks noGrp="1"/>
          </p:cNvSpPr>
          <p:nvPr>
            <p:ph type="body" sz="quarter" idx="22" hasCustomPrompt="1"/>
          </p:nvPr>
        </p:nvSpPr>
        <p:spPr>
          <a:xfrm>
            <a:off x="7351941" y="3799114"/>
            <a:ext cx="2194560" cy="2106386"/>
          </a:xfrm>
          <a:solidFill>
            <a:srgbClr val="EAEAEA"/>
          </a:solidFill>
        </p:spPr>
        <p:txBody>
          <a:bodyPr lIns="137160" tIns="91440" rIns="137160" bIns="91440" anchor="t"/>
          <a:lstStyle>
            <a:lvl1pPr marL="0" indent="0" algn="l">
              <a:lnSpc>
                <a:spcPct val="90000"/>
              </a:lnSpc>
              <a:spcBef>
                <a:spcPts val="0"/>
              </a:spcBef>
              <a:spcAft>
                <a:spcPts val="1200"/>
              </a:spcAft>
              <a:buFont typeface="Arial" panose="020B0604020202020204" pitchFamily="34" charset="0"/>
              <a:buNone/>
              <a:defRPr sz="1800">
                <a:solidFill>
                  <a:schemeClr val="tx1"/>
                </a:solidFill>
              </a:defRPr>
            </a:lvl1pPr>
            <a:lvl2pPr>
              <a:defRPr sz="1600"/>
            </a:lvl2pPr>
          </a:lstStyle>
          <a:p>
            <a:pPr lvl="0"/>
            <a:r>
              <a:rPr lang="en-US" dirty="0"/>
              <a:t>Header</a:t>
            </a:r>
          </a:p>
          <a:p>
            <a:pPr lvl="1"/>
            <a:r>
              <a:rPr lang="en-US" dirty="0"/>
              <a:t>Text – add bullet if needed</a:t>
            </a:r>
          </a:p>
        </p:txBody>
      </p:sp>
      <p:sp>
        <p:nvSpPr>
          <p:cNvPr id="29" name="Header 4"/>
          <p:cNvSpPr>
            <a:spLocks noGrp="1"/>
          </p:cNvSpPr>
          <p:nvPr>
            <p:ph type="body" sz="quarter" idx="17" hasCustomPrompt="1"/>
          </p:nvPr>
        </p:nvSpPr>
        <p:spPr>
          <a:xfrm>
            <a:off x="7351941" y="1828798"/>
            <a:ext cx="2194560" cy="1970316"/>
          </a:xfrm>
          <a:solidFill>
            <a:schemeClr val="accent1"/>
          </a:solidFill>
        </p:spPr>
        <p:txBody>
          <a:bodyPr lIns="137160" tIns="45720" rIns="137160" bIns="45720" anchor="ctr"/>
          <a:lstStyle>
            <a:lvl1pPr marL="285750" indent="-285750" algn="ctr">
              <a:lnSpc>
                <a:spcPct val="90000"/>
              </a:lnSpc>
              <a:spcBef>
                <a:spcPts val="0"/>
              </a:spcBef>
              <a:spcAft>
                <a:spcPts val="0"/>
              </a:spcAft>
              <a:defRPr lang="en-US" sz="1600" kern="1200" dirty="0">
                <a:solidFill>
                  <a:schemeClr val="bg1"/>
                </a:solidFill>
                <a:latin typeface="+mn-lt"/>
                <a:ea typeface="+mn-ea"/>
                <a:cs typeface="+mn-cs"/>
              </a:defRPr>
            </a:lvl1pPr>
          </a:lstStyle>
          <a:p>
            <a:pPr marL="0" lvl="0" indent="0" algn="ctr" defTabSz="685800" rtl="0" eaLnBrk="1" latinLnBrk="0" hangingPunct="1">
              <a:lnSpc>
                <a:spcPct val="90000"/>
              </a:lnSpc>
              <a:spcBef>
                <a:spcPts val="0"/>
              </a:spcBef>
              <a:spcAft>
                <a:spcPts val="0"/>
              </a:spcAft>
              <a:buFont typeface="Arial" panose="020B0604020202020204" pitchFamily="34" charset="0"/>
              <a:buChar char="​"/>
            </a:pPr>
            <a:r>
              <a:rPr lang="en-US" dirty="0"/>
              <a:t>[Place icon here. To  remove text, place cursor then hit space bar.]</a:t>
            </a:r>
          </a:p>
        </p:txBody>
      </p:sp>
      <p:sp>
        <p:nvSpPr>
          <p:cNvPr id="18" name="Text 3"/>
          <p:cNvSpPr>
            <a:spLocks noGrp="1"/>
          </p:cNvSpPr>
          <p:nvPr>
            <p:ph type="body" sz="quarter" idx="21" hasCustomPrompt="1"/>
          </p:nvPr>
        </p:nvSpPr>
        <p:spPr>
          <a:xfrm>
            <a:off x="5066394" y="3799114"/>
            <a:ext cx="2194560" cy="2106386"/>
          </a:xfrm>
          <a:solidFill>
            <a:srgbClr val="EAEAEA"/>
          </a:solidFill>
        </p:spPr>
        <p:txBody>
          <a:bodyPr lIns="137160" tIns="91440" rIns="137160" bIns="91440" anchor="t"/>
          <a:lstStyle>
            <a:lvl1pPr marL="0" indent="0" algn="l">
              <a:lnSpc>
                <a:spcPct val="90000"/>
              </a:lnSpc>
              <a:spcBef>
                <a:spcPts val="0"/>
              </a:spcBef>
              <a:spcAft>
                <a:spcPts val="1200"/>
              </a:spcAft>
              <a:buFont typeface="Arial" panose="020B0604020202020204" pitchFamily="34" charset="0"/>
              <a:buNone/>
              <a:defRPr sz="1800">
                <a:solidFill>
                  <a:schemeClr val="tx1"/>
                </a:solidFill>
              </a:defRPr>
            </a:lvl1pPr>
            <a:lvl2pPr>
              <a:defRPr sz="1600"/>
            </a:lvl2pPr>
          </a:lstStyle>
          <a:p>
            <a:pPr lvl="0"/>
            <a:r>
              <a:rPr lang="en-US" dirty="0"/>
              <a:t>Header</a:t>
            </a:r>
          </a:p>
          <a:p>
            <a:pPr lvl="1"/>
            <a:r>
              <a:rPr lang="en-US" dirty="0"/>
              <a:t>Text – add bullet if needed</a:t>
            </a:r>
          </a:p>
        </p:txBody>
      </p:sp>
      <p:sp>
        <p:nvSpPr>
          <p:cNvPr id="28" name="Header 3"/>
          <p:cNvSpPr>
            <a:spLocks noGrp="1"/>
          </p:cNvSpPr>
          <p:nvPr>
            <p:ph type="body" sz="quarter" idx="16" hasCustomPrompt="1"/>
          </p:nvPr>
        </p:nvSpPr>
        <p:spPr>
          <a:xfrm>
            <a:off x="5066394" y="1828798"/>
            <a:ext cx="2194560" cy="1970316"/>
          </a:xfrm>
          <a:solidFill>
            <a:schemeClr val="accent4"/>
          </a:solidFill>
        </p:spPr>
        <p:txBody>
          <a:bodyPr lIns="137160" tIns="45720" rIns="137160" bIns="45720" anchor="ctr"/>
          <a:lstStyle>
            <a:lvl1pPr marL="285750" indent="-285750" algn="ctr">
              <a:lnSpc>
                <a:spcPct val="90000"/>
              </a:lnSpc>
              <a:spcBef>
                <a:spcPts val="0"/>
              </a:spcBef>
              <a:spcAft>
                <a:spcPts val="0"/>
              </a:spcAft>
              <a:defRPr lang="en-US" sz="1600" kern="1200" dirty="0">
                <a:solidFill>
                  <a:schemeClr val="bg1"/>
                </a:solidFill>
                <a:latin typeface="+mn-lt"/>
                <a:ea typeface="+mn-ea"/>
                <a:cs typeface="+mn-cs"/>
              </a:defRPr>
            </a:lvl1pPr>
          </a:lstStyle>
          <a:p>
            <a:pPr marL="0" lvl="0" indent="0" algn="ctr" defTabSz="685800" rtl="0" eaLnBrk="1" latinLnBrk="0" hangingPunct="1">
              <a:lnSpc>
                <a:spcPct val="90000"/>
              </a:lnSpc>
              <a:spcBef>
                <a:spcPts val="0"/>
              </a:spcBef>
              <a:spcAft>
                <a:spcPts val="0"/>
              </a:spcAft>
              <a:buFont typeface="Arial" panose="020B0604020202020204" pitchFamily="34" charset="0"/>
              <a:buChar char="​"/>
            </a:pPr>
            <a:r>
              <a:rPr lang="en-US" dirty="0"/>
              <a:t>[Place icon here. To  remove text, place cursor then hit space bar.]</a:t>
            </a:r>
          </a:p>
        </p:txBody>
      </p:sp>
      <p:sp>
        <p:nvSpPr>
          <p:cNvPr id="17" name="Text 2"/>
          <p:cNvSpPr>
            <a:spLocks noGrp="1"/>
          </p:cNvSpPr>
          <p:nvPr>
            <p:ph type="body" sz="quarter" idx="20" hasCustomPrompt="1"/>
          </p:nvPr>
        </p:nvSpPr>
        <p:spPr>
          <a:xfrm>
            <a:off x="2780844" y="3799114"/>
            <a:ext cx="2194563" cy="2106386"/>
          </a:xfrm>
          <a:solidFill>
            <a:srgbClr val="EAEAEA"/>
          </a:solidFill>
        </p:spPr>
        <p:txBody>
          <a:bodyPr lIns="137160" tIns="91440" rIns="137160" bIns="91440" anchor="t"/>
          <a:lstStyle>
            <a:lvl1pPr marL="0" indent="0" algn="l">
              <a:lnSpc>
                <a:spcPct val="90000"/>
              </a:lnSpc>
              <a:spcBef>
                <a:spcPts val="0"/>
              </a:spcBef>
              <a:spcAft>
                <a:spcPts val="1200"/>
              </a:spcAft>
              <a:buFont typeface="Arial" panose="020B0604020202020204" pitchFamily="34" charset="0"/>
              <a:buNone/>
              <a:defRPr sz="1800">
                <a:solidFill>
                  <a:schemeClr val="tx1"/>
                </a:solidFill>
              </a:defRPr>
            </a:lvl1pPr>
            <a:lvl2pPr>
              <a:defRPr sz="1600"/>
            </a:lvl2pPr>
          </a:lstStyle>
          <a:p>
            <a:pPr lvl="0"/>
            <a:r>
              <a:rPr lang="en-US" dirty="0"/>
              <a:t>Header</a:t>
            </a:r>
          </a:p>
          <a:p>
            <a:pPr lvl="1"/>
            <a:r>
              <a:rPr lang="en-US" dirty="0"/>
              <a:t>Text – add bullet if needed</a:t>
            </a:r>
          </a:p>
        </p:txBody>
      </p:sp>
      <p:sp>
        <p:nvSpPr>
          <p:cNvPr id="27" name="Header 2"/>
          <p:cNvSpPr>
            <a:spLocks noGrp="1"/>
          </p:cNvSpPr>
          <p:nvPr>
            <p:ph type="body" sz="quarter" idx="15" hasCustomPrompt="1"/>
          </p:nvPr>
        </p:nvSpPr>
        <p:spPr>
          <a:xfrm>
            <a:off x="2780847" y="1828798"/>
            <a:ext cx="2194560" cy="1970316"/>
          </a:xfrm>
          <a:solidFill>
            <a:schemeClr val="accent2"/>
          </a:solidFill>
        </p:spPr>
        <p:txBody>
          <a:bodyPr lIns="137160" tIns="45720" rIns="137160" bIns="45720" anchor="ctr"/>
          <a:lstStyle>
            <a:lvl1pPr marL="285750" indent="-285750" algn="ctr">
              <a:lnSpc>
                <a:spcPct val="90000"/>
              </a:lnSpc>
              <a:spcBef>
                <a:spcPts val="0"/>
              </a:spcBef>
              <a:spcAft>
                <a:spcPts val="0"/>
              </a:spcAft>
              <a:defRPr lang="en-US" sz="1600" kern="1200" dirty="0">
                <a:solidFill>
                  <a:schemeClr val="bg1"/>
                </a:solidFill>
                <a:latin typeface="+mn-lt"/>
                <a:ea typeface="+mn-ea"/>
                <a:cs typeface="+mn-cs"/>
              </a:defRPr>
            </a:lvl1pPr>
          </a:lstStyle>
          <a:p>
            <a:pPr marL="0" lvl="0" indent="0" algn="ctr" defTabSz="685800" rtl="0" eaLnBrk="1" latinLnBrk="0" hangingPunct="1">
              <a:lnSpc>
                <a:spcPct val="90000"/>
              </a:lnSpc>
              <a:spcBef>
                <a:spcPts val="0"/>
              </a:spcBef>
              <a:spcAft>
                <a:spcPts val="0"/>
              </a:spcAft>
              <a:buFont typeface="Arial" panose="020B0604020202020204" pitchFamily="34" charset="0"/>
              <a:buChar char="​"/>
            </a:pPr>
            <a:r>
              <a:rPr lang="en-US" dirty="0"/>
              <a:t>[Place icon here. To  remove text, place cursor then hit space bar.]</a:t>
            </a:r>
          </a:p>
        </p:txBody>
      </p:sp>
      <p:sp>
        <p:nvSpPr>
          <p:cNvPr id="31" name="Text 1"/>
          <p:cNvSpPr>
            <a:spLocks noGrp="1"/>
          </p:cNvSpPr>
          <p:nvPr>
            <p:ph type="body" sz="quarter" idx="19" hasCustomPrompt="1"/>
          </p:nvPr>
        </p:nvSpPr>
        <p:spPr>
          <a:xfrm>
            <a:off x="495300" y="3799114"/>
            <a:ext cx="2194560" cy="2106386"/>
          </a:xfrm>
          <a:solidFill>
            <a:srgbClr val="EAEAEA"/>
          </a:solidFill>
        </p:spPr>
        <p:txBody>
          <a:bodyPr lIns="137160" tIns="91440" rIns="137160" bIns="91440" anchor="t"/>
          <a:lstStyle>
            <a:lvl1pPr marL="0" indent="0" algn="l">
              <a:lnSpc>
                <a:spcPct val="90000"/>
              </a:lnSpc>
              <a:spcBef>
                <a:spcPts val="0"/>
              </a:spcBef>
              <a:spcAft>
                <a:spcPts val="1200"/>
              </a:spcAft>
              <a:buFont typeface="Arial" panose="020B0604020202020204" pitchFamily="34" charset="0"/>
              <a:buNone/>
              <a:defRPr sz="1800">
                <a:solidFill>
                  <a:schemeClr val="tx1"/>
                </a:solidFill>
              </a:defRPr>
            </a:lvl1pPr>
            <a:lvl2pPr>
              <a:defRPr sz="1600"/>
            </a:lvl2pPr>
          </a:lstStyle>
          <a:p>
            <a:pPr lvl="0"/>
            <a:r>
              <a:rPr lang="en-US" dirty="0"/>
              <a:t>Header</a:t>
            </a:r>
          </a:p>
          <a:p>
            <a:pPr lvl="1"/>
            <a:r>
              <a:rPr lang="en-US" dirty="0"/>
              <a:t>Text – add bullet if needed</a:t>
            </a:r>
          </a:p>
        </p:txBody>
      </p:sp>
      <p:sp>
        <p:nvSpPr>
          <p:cNvPr id="8" name="Header 1"/>
          <p:cNvSpPr>
            <a:spLocks noGrp="1"/>
          </p:cNvSpPr>
          <p:nvPr>
            <p:ph type="body" sz="quarter" idx="14" hasCustomPrompt="1"/>
          </p:nvPr>
        </p:nvSpPr>
        <p:spPr>
          <a:xfrm>
            <a:off x="495300" y="1828797"/>
            <a:ext cx="2194560" cy="1970316"/>
          </a:xfrm>
          <a:solidFill>
            <a:schemeClr val="tx2"/>
          </a:solidFill>
        </p:spPr>
        <p:txBody>
          <a:bodyPr lIns="137160" tIns="45720" rIns="137160" bIns="45720" anchor="ctr"/>
          <a:lstStyle>
            <a:lvl1pPr marL="171450" indent="-171450" algn="ctr">
              <a:lnSpc>
                <a:spcPct val="90000"/>
              </a:lnSpc>
              <a:spcBef>
                <a:spcPts val="0"/>
              </a:spcBef>
              <a:spcAft>
                <a:spcPts val="0"/>
              </a:spcAft>
              <a:defRPr lang="en-US" sz="1600" kern="1200" dirty="0">
                <a:solidFill>
                  <a:schemeClr val="bg1"/>
                </a:solidFill>
                <a:latin typeface="+mn-lt"/>
                <a:ea typeface="+mn-ea"/>
                <a:cs typeface="+mn-cs"/>
              </a:defRPr>
            </a:lvl1pPr>
          </a:lstStyle>
          <a:p>
            <a:pPr marL="0" lvl="0" indent="0" algn="ctr" defTabSz="685800" rtl="0" eaLnBrk="1" latinLnBrk="0" hangingPunct="1">
              <a:lnSpc>
                <a:spcPct val="90000"/>
              </a:lnSpc>
              <a:spcBef>
                <a:spcPts val="0"/>
              </a:spcBef>
              <a:spcAft>
                <a:spcPts val="0"/>
              </a:spcAft>
              <a:buFont typeface="Arial" panose="020B0604020202020204" pitchFamily="34" charset="0"/>
              <a:buChar char="​"/>
            </a:pPr>
            <a:r>
              <a:rPr lang="en-US" dirty="0"/>
              <a:t>[Place icon here. To  remove text, place cursor then hit space bar.]</a:t>
            </a:r>
          </a:p>
        </p:txBody>
      </p:sp>
      <p:sp>
        <p:nvSpPr>
          <p:cNvPr id="6" name="Subtitle"/>
          <p:cNvSpPr>
            <a:spLocks noGrp="1"/>
          </p:cNvSpPr>
          <p:nvPr>
            <p:ph type="body" sz="quarter" idx="13" hasCustomPrompt="1"/>
          </p:nvPr>
        </p:nvSpPr>
        <p:spPr>
          <a:xfrm>
            <a:off x="495300" y="1118282"/>
            <a:ext cx="11315700" cy="492125"/>
          </a:xfrm>
        </p:spPr>
        <p:txBody>
          <a:bodyPr/>
          <a:lstStyle>
            <a:lvl1pPr>
              <a:defRPr sz="2600">
                <a:solidFill>
                  <a:schemeClr val="accent4"/>
                </a:solidFill>
              </a:defRPr>
            </a:lvl1pPr>
          </a:lstStyle>
          <a:p>
            <a:pPr lvl="0"/>
            <a:r>
              <a:rPr lang="en-US" dirty="0"/>
              <a:t>Use this space for one line subhead if needed | One line</a:t>
            </a:r>
          </a:p>
        </p:txBody>
      </p:sp>
      <p:sp>
        <p:nvSpPr>
          <p:cNvPr id="2" name="Title"/>
          <p:cNvSpPr>
            <a:spLocks noGrp="1"/>
          </p:cNvSpPr>
          <p:nvPr>
            <p:ph type="title" hasCustomPrompt="1"/>
          </p:nvPr>
        </p:nvSpPr>
        <p:spPr/>
        <p:txBody>
          <a:bodyPr/>
          <a:lstStyle>
            <a:lvl1pPr>
              <a:defRPr/>
            </a:lvl1pPr>
          </a:lstStyle>
          <a:p>
            <a:r>
              <a:rPr lang="en-US" dirty="0"/>
              <a:t>5 Column icon | Type insightful headline in sentence case | 1 line</a:t>
            </a:r>
          </a:p>
        </p:txBody>
      </p:sp>
      <p:sp>
        <p:nvSpPr>
          <p:cNvPr id="21" name="Rectangle 20" hidden="1"/>
          <p:cNvSpPr/>
          <p:nvPr userDrawn="1">
            <p:custDataLst>
              <p:tags r:id="rId1"/>
            </p:custDataLst>
          </p:nvPr>
        </p:nvSpPr>
        <p:spPr>
          <a:xfrm>
            <a:off x="457200" y="1143000"/>
            <a:ext cx="11353800" cy="48499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FFFFFF"/>
              </a:solidFill>
            </a:endParaRPr>
          </a:p>
        </p:txBody>
      </p:sp>
      <p:sp>
        <p:nvSpPr>
          <p:cNvPr id="22" name="Rectangle 21" hidden="1"/>
          <p:cNvSpPr/>
          <p:nvPr userDrawn="1">
            <p:custDataLst>
              <p:tags r:id="rId2"/>
            </p:custDataLst>
          </p:nvPr>
        </p:nvSpPr>
        <p:spPr>
          <a:xfrm>
            <a:off x="304800" y="6084051"/>
            <a:ext cx="2214664" cy="61787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FFFFFF"/>
              </a:solidFill>
            </a:endParaRPr>
          </a:p>
        </p:txBody>
      </p:sp>
      <p:sp>
        <p:nvSpPr>
          <p:cNvPr id="23" name="Rectangle 22" hidden="1"/>
          <p:cNvSpPr/>
          <p:nvPr userDrawn="1">
            <p:custDataLst>
              <p:tags r:id="rId3"/>
            </p:custDataLst>
          </p:nvPr>
        </p:nvSpPr>
        <p:spPr>
          <a:xfrm>
            <a:off x="0" y="0"/>
            <a:ext cx="12191999" cy="41801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FFFFFF"/>
              </a:solidFill>
            </a:endParaRPr>
          </a:p>
        </p:txBody>
      </p:sp>
      <p:sp>
        <p:nvSpPr>
          <p:cNvPr id="24" name="Rectangle 23" hidden="1"/>
          <p:cNvSpPr/>
          <p:nvPr userDrawn="1">
            <p:custDataLst>
              <p:tags r:id="rId4"/>
            </p:custDataLst>
          </p:nvPr>
        </p:nvSpPr>
        <p:spPr>
          <a:xfrm>
            <a:off x="5229225" y="6392987"/>
            <a:ext cx="6648450" cy="51073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FFFFFF"/>
              </a:solidFill>
            </a:endParaRPr>
          </a:p>
        </p:txBody>
      </p:sp>
      <p:sp>
        <p:nvSpPr>
          <p:cNvPr id="3" name="Date Placeholder 2"/>
          <p:cNvSpPr>
            <a:spLocks noGrp="1"/>
          </p:cNvSpPr>
          <p:nvPr>
            <p:ph type="dt" sz="half" idx="24"/>
          </p:nvPr>
        </p:nvSpPr>
        <p:spPr/>
        <p:txBody>
          <a:bodyPr/>
          <a:lstStyle/>
          <a:p>
            <a:fld id="{5BB7F529-D531-4B00-935F-6FAE4D8C8E7A}" type="datetime1">
              <a:rPr lang="en-US" smtClean="0">
                <a:solidFill>
                  <a:srgbClr val="888B8D"/>
                </a:solidFill>
              </a:rPr>
              <a:pPr/>
              <a:t>11/21/2019</a:t>
            </a:fld>
            <a:endParaRPr lang="en-US" dirty="0">
              <a:solidFill>
                <a:srgbClr val="888B8D"/>
              </a:solidFill>
            </a:endParaRPr>
          </a:p>
        </p:txBody>
      </p:sp>
      <p:sp>
        <p:nvSpPr>
          <p:cNvPr id="5" name="Footer Placeholder 4"/>
          <p:cNvSpPr>
            <a:spLocks noGrp="1"/>
          </p:cNvSpPr>
          <p:nvPr>
            <p:ph type="ftr" sz="quarter" idx="25"/>
          </p:nvPr>
        </p:nvSpPr>
        <p:spPr/>
        <p:txBody>
          <a:bodyPr/>
          <a:lstStyle/>
          <a:p>
            <a:pPr algn="r"/>
            <a:r>
              <a:rPr dirty="0" smtClean="0">
                <a:solidFill>
                  <a:srgbClr val="888B8D"/>
                </a:solidFill>
              </a:rPr>
              <a:t>© 2019 Optum, Inc. All rights reserved. Confidential property of Optum. Do not distribute or reproduce without express permission from Optum.</a:t>
            </a:r>
            <a:endParaRPr dirty="0">
              <a:solidFill>
                <a:srgbClr val="888B8D"/>
              </a:solidFill>
            </a:endParaRPr>
          </a:p>
        </p:txBody>
      </p:sp>
      <p:sp>
        <p:nvSpPr>
          <p:cNvPr id="10" name="Slide Number Placeholder 9"/>
          <p:cNvSpPr>
            <a:spLocks noGrp="1"/>
          </p:cNvSpPr>
          <p:nvPr>
            <p:ph type="sldNum" sz="quarter" idx="26"/>
          </p:nvPr>
        </p:nvSpPr>
        <p:spPr/>
        <p:txBody>
          <a:bodyPr/>
          <a:lstStyle/>
          <a:p>
            <a:fld id="{901F1369-4AEB-4520-96C0-9F78886180C1}" type="slidenum">
              <a:rPr lang="en-US" smtClean="0">
                <a:solidFill>
                  <a:srgbClr val="888B8D"/>
                </a:solidFill>
              </a:rPr>
              <a:pPr/>
              <a:t>‹#›</a:t>
            </a:fld>
            <a:endParaRPr lang="en-US" dirty="0">
              <a:solidFill>
                <a:srgbClr val="888B8D"/>
              </a:solidFill>
            </a:endParaRPr>
          </a:p>
        </p:txBody>
      </p:sp>
    </p:spTree>
    <p:extLst>
      <p:ext uri="{BB962C8B-B14F-4D97-AF65-F5344CB8AC3E}">
        <p14:creationId xmlns:p14="http://schemas.microsoft.com/office/powerpoint/2010/main" val="3239582425"/>
      </p:ext>
    </p:extLst>
  </p:cSld>
  <p:clrMapOvr>
    <a:masterClrMapping/>
  </p:clrMapOvr>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3 Row Icon">
    <p:spTree>
      <p:nvGrpSpPr>
        <p:cNvPr id="1" name=""/>
        <p:cNvGrpSpPr/>
        <p:nvPr/>
      </p:nvGrpSpPr>
      <p:grpSpPr>
        <a:xfrm>
          <a:off x="0" y="0"/>
          <a:ext cx="0" cy="0"/>
          <a:chOff x="0" y="0"/>
          <a:chExt cx="0" cy="0"/>
        </a:xfrm>
      </p:grpSpPr>
      <p:sp>
        <p:nvSpPr>
          <p:cNvPr id="26" name="Text 3"/>
          <p:cNvSpPr>
            <a:spLocks noGrp="1"/>
          </p:cNvSpPr>
          <p:nvPr>
            <p:ph type="body" sz="quarter" idx="20" hasCustomPrompt="1"/>
          </p:nvPr>
        </p:nvSpPr>
        <p:spPr>
          <a:xfrm>
            <a:off x="2318204" y="4624161"/>
            <a:ext cx="9489168" cy="1280160"/>
          </a:xfrm>
        </p:spPr>
        <p:txBody>
          <a:bodyPr lIns="137160" tIns="91440" rIns="137160" bIns="91440"/>
          <a:lstStyle>
            <a:lvl1pPr>
              <a:defRPr sz="1800"/>
            </a:lvl1pPr>
            <a:lvl2pPr>
              <a:defRPr sz="1600"/>
            </a:lvl2pPr>
          </a:lstStyle>
          <a:p>
            <a:pPr lvl="0"/>
            <a:r>
              <a:rPr lang="en-US" dirty="0"/>
              <a:t>Level 1 text is 18 pt, hit return then Tab to get to level 2 – 16 pt gray</a:t>
            </a:r>
          </a:p>
          <a:p>
            <a:pPr lvl="1"/>
            <a:r>
              <a:rPr lang="en-US" dirty="0"/>
              <a:t>Second level</a:t>
            </a:r>
          </a:p>
        </p:txBody>
      </p:sp>
      <p:sp>
        <p:nvSpPr>
          <p:cNvPr id="29" name="Header 3"/>
          <p:cNvSpPr>
            <a:spLocks noGrp="1"/>
          </p:cNvSpPr>
          <p:nvPr>
            <p:ph type="body" sz="quarter" idx="17" hasCustomPrompt="1"/>
          </p:nvPr>
        </p:nvSpPr>
        <p:spPr>
          <a:xfrm>
            <a:off x="495300" y="4586060"/>
            <a:ext cx="1697450" cy="1307592"/>
          </a:xfrm>
          <a:solidFill>
            <a:schemeClr val="accent4"/>
          </a:solidFill>
        </p:spPr>
        <p:txBody>
          <a:bodyPr lIns="137160" tIns="45720" rIns="137160" bIns="45720" anchor="ctr"/>
          <a:lstStyle>
            <a:lvl1pPr marL="285750" indent="-285750" algn="l">
              <a:lnSpc>
                <a:spcPct val="90000"/>
              </a:lnSpc>
              <a:spcBef>
                <a:spcPts val="0"/>
              </a:spcBef>
              <a:spcAft>
                <a:spcPts val="0"/>
              </a:spcAft>
              <a:defRPr lang="en-US" sz="1400" kern="1200" dirty="0">
                <a:solidFill>
                  <a:schemeClr val="bg1"/>
                </a:solidFill>
                <a:latin typeface="+mn-lt"/>
                <a:ea typeface="+mn-ea"/>
                <a:cs typeface="+mn-cs"/>
              </a:defRPr>
            </a:lvl1pPr>
          </a:lstStyle>
          <a:p>
            <a:pPr marL="0" lvl="0" indent="0" algn="ctr" defTabSz="685800" rtl="0" eaLnBrk="1" latinLnBrk="0" hangingPunct="1">
              <a:lnSpc>
                <a:spcPct val="90000"/>
              </a:lnSpc>
              <a:spcBef>
                <a:spcPts val="0"/>
              </a:spcBef>
              <a:spcAft>
                <a:spcPts val="0"/>
              </a:spcAft>
              <a:buFont typeface="Arial" panose="020B0604020202020204" pitchFamily="34" charset="0"/>
              <a:buChar char="​"/>
            </a:pPr>
            <a:r>
              <a:rPr lang="en-US" dirty="0"/>
              <a:t>[place icon here. To  remove text, place cursor then hit space bar]</a:t>
            </a:r>
          </a:p>
        </p:txBody>
      </p:sp>
      <p:sp>
        <p:nvSpPr>
          <p:cNvPr id="25" name="Text 2"/>
          <p:cNvSpPr>
            <a:spLocks noGrp="1"/>
          </p:cNvSpPr>
          <p:nvPr>
            <p:ph type="body" sz="quarter" idx="19" hasCustomPrompt="1"/>
          </p:nvPr>
        </p:nvSpPr>
        <p:spPr>
          <a:xfrm>
            <a:off x="2318204" y="3242808"/>
            <a:ext cx="9489168" cy="1280160"/>
          </a:xfrm>
        </p:spPr>
        <p:txBody>
          <a:bodyPr lIns="137160" tIns="91440" rIns="137160" bIns="91440"/>
          <a:lstStyle>
            <a:lvl1pPr>
              <a:defRPr sz="1800"/>
            </a:lvl1pPr>
            <a:lvl2pPr>
              <a:defRPr sz="1600"/>
            </a:lvl2pPr>
          </a:lstStyle>
          <a:p>
            <a:pPr lvl="0"/>
            <a:r>
              <a:rPr lang="en-US" dirty="0"/>
              <a:t>Level 1 text is 18 pt, hit return then Tab to get to level 2 – 16 pt gray</a:t>
            </a:r>
          </a:p>
          <a:p>
            <a:pPr lvl="1"/>
            <a:r>
              <a:rPr lang="en-US" dirty="0"/>
              <a:t>Second level</a:t>
            </a:r>
          </a:p>
        </p:txBody>
      </p:sp>
      <p:sp>
        <p:nvSpPr>
          <p:cNvPr id="28" name="Header 2"/>
          <p:cNvSpPr>
            <a:spLocks noGrp="1"/>
          </p:cNvSpPr>
          <p:nvPr>
            <p:ph type="body" sz="quarter" idx="16" hasCustomPrompt="1"/>
          </p:nvPr>
        </p:nvSpPr>
        <p:spPr>
          <a:xfrm>
            <a:off x="495300" y="3223758"/>
            <a:ext cx="1697450" cy="1307592"/>
          </a:xfrm>
          <a:solidFill>
            <a:schemeClr val="accent2"/>
          </a:solidFill>
        </p:spPr>
        <p:txBody>
          <a:bodyPr lIns="137160" tIns="45720" rIns="137160" bIns="45720" anchor="ctr"/>
          <a:lstStyle>
            <a:lvl1pPr marL="285750" indent="-285750" algn="l">
              <a:lnSpc>
                <a:spcPct val="90000"/>
              </a:lnSpc>
              <a:spcBef>
                <a:spcPts val="0"/>
              </a:spcBef>
              <a:spcAft>
                <a:spcPts val="0"/>
              </a:spcAft>
              <a:defRPr lang="en-US" sz="1400" kern="1200" dirty="0">
                <a:solidFill>
                  <a:schemeClr val="bg1"/>
                </a:solidFill>
                <a:latin typeface="+mn-lt"/>
                <a:ea typeface="+mn-ea"/>
                <a:cs typeface="+mn-cs"/>
              </a:defRPr>
            </a:lvl1pPr>
          </a:lstStyle>
          <a:p>
            <a:pPr marL="0" lvl="0" indent="0" algn="ctr" defTabSz="685800" rtl="0" eaLnBrk="1" latinLnBrk="0" hangingPunct="1">
              <a:lnSpc>
                <a:spcPct val="90000"/>
              </a:lnSpc>
              <a:spcBef>
                <a:spcPts val="0"/>
              </a:spcBef>
              <a:spcAft>
                <a:spcPts val="0"/>
              </a:spcAft>
              <a:buFont typeface="Arial" panose="020B0604020202020204" pitchFamily="34" charset="0"/>
              <a:buChar char="​"/>
            </a:pPr>
            <a:r>
              <a:rPr lang="en-US" dirty="0"/>
              <a:t>[place icon here. To  remove text, place cursor then hit space bar]</a:t>
            </a:r>
          </a:p>
        </p:txBody>
      </p:sp>
      <p:sp>
        <p:nvSpPr>
          <p:cNvPr id="9" name="Text 1"/>
          <p:cNvSpPr>
            <a:spLocks noGrp="1"/>
          </p:cNvSpPr>
          <p:nvPr>
            <p:ph type="body" sz="quarter" idx="18" hasCustomPrompt="1"/>
          </p:nvPr>
        </p:nvSpPr>
        <p:spPr>
          <a:xfrm>
            <a:off x="2318204" y="1861456"/>
            <a:ext cx="9489168" cy="1280160"/>
          </a:xfrm>
        </p:spPr>
        <p:txBody>
          <a:bodyPr lIns="137160" tIns="91440" rIns="137160" bIns="91440"/>
          <a:lstStyle>
            <a:lvl1pPr>
              <a:defRPr sz="1800"/>
            </a:lvl1pPr>
            <a:lvl2pPr>
              <a:defRPr sz="1600"/>
            </a:lvl2pPr>
          </a:lstStyle>
          <a:p>
            <a:pPr lvl="0"/>
            <a:r>
              <a:rPr lang="en-US" dirty="0"/>
              <a:t>Level 1 text is 18 pt, hit return then Tab to get to level 2 – 16 pt gray</a:t>
            </a:r>
          </a:p>
          <a:p>
            <a:pPr lvl="1"/>
            <a:r>
              <a:rPr lang="en-US" dirty="0"/>
              <a:t>Second level</a:t>
            </a:r>
          </a:p>
        </p:txBody>
      </p:sp>
      <p:sp>
        <p:nvSpPr>
          <p:cNvPr id="8" name="Header 1"/>
          <p:cNvSpPr>
            <a:spLocks noGrp="1"/>
          </p:cNvSpPr>
          <p:nvPr>
            <p:ph type="body" sz="quarter" idx="14" hasCustomPrompt="1"/>
          </p:nvPr>
        </p:nvSpPr>
        <p:spPr>
          <a:xfrm>
            <a:off x="495300" y="1861456"/>
            <a:ext cx="1697450" cy="1307592"/>
          </a:xfrm>
          <a:solidFill>
            <a:schemeClr val="tx2"/>
          </a:solidFill>
        </p:spPr>
        <p:txBody>
          <a:bodyPr lIns="137160" tIns="45720" rIns="137160" bIns="45720" anchor="ctr"/>
          <a:lstStyle>
            <a:lvl1pPr marL="285750" indent="-285750" algn="l">
              <a:lnSpc>
                <a:spcPct val="90000"/>
              </a:lnSpc>
              <a:spcBef>
                <a:spcPts val="0"/>
              </a:spcBef>
              <a:spcAft>
                <a:spcPts val="0"/>
              </a:spcAft>
              <a:defRPr lang="en-US" sz="1400" kern="1200" dirty="0">
                <a:solidFill>
                  <a:schemeClr val="bg1"/>
                </a:solidFill>
                <a:latin typeface="+mn-lt"/>
                <a:ea typeface="+mn-ea"/>
                <a:cs typeface="+mn-cs"/>
              </a:defRPr>
            </a:lvl1pPr>
          </a:lstStyle>
          <a:p>
            <a:pPr marL="0" lvl="0" indent="0" algn="ctr" defTabSz="685800" rtl="0" eaLnBrk="1" latinLnBrk="0" hangingPunct="1">
              <a:lnSpc>
                <a:spcPct val="90000"/>
              </a:lnSpc>
              <a:spcBef>
                <a:spcPts val="0"/>
              </a:spcBef>
              <a:spcAft>
                <a:spcPts val="0"/>
              </a:spcAft>
              <a:buFont typeface="Arial" panose="020B0604020202020204" pitchFamily="34" charset="0"/>
              <a:buChar char="​"/>
            </a:pPr>
            <a:r>
              <a:rPr lang="en-US" dirty="0"/>
              <a:t>[place icon here. To  remove text, place cursor then hit space bar]</a:t>
            </a:r>
          </a:p>
        </p:txBody>
      </p:sp>
      <p:sp>
        <p:nvSpPr>
          <p:cNvPr id="6" name="Subtitle"/>
          <p:cNvSpPr>
            <a:spLocks noGrp="1"/>
          </p:cNvSpPr>
          <p:nvPr>
            <p:ph type="body" sz="quarter" idx="13" hasCustomPrompt="1"/>
          </p:nvPr>
        </p:nvSpPr>
        <p:spPr>
          <a:xfrm>
            <a:off x="495300" y="1118282"/>
            <a:ext cx="11315700" cy="492125"/>
          </a:xfrm>
        </p:spPr>
        <p:txBody>
          <a:bodyPr/>
          <a:lstStyle>
            <a:lvl1pPr>
              <a:defRPr sz="2600">
                <a:solidFill>
                  <a:schemeClr val="accent4"/>
                </a:solidFill>
              </a:defRPr>
            </a:lvl1pPr>
          </a:lstStyle>
          <a:p>
            <a:pPr lvl="0"/>
            <a:r>
              <a:rPr lang="en-US" dirty="0"/>
              <a:t>Use this space for one line subhead if needed | One line</a:t>
            </a:r>
          </a:p>
        </p:txBody>
      </p:sp>
      <p:sp>
        <p:nvSpPr>
          <p:cNvPr id="2" name="Title"/>
          <p:cNvSpPr>
            <a:spLocks noGrp="1"/>
          </p:cNvSpPr>
          <p:nvPr>
            <p:ph type="title" hasCustomPrompt="1"/>
          </p:nvPr>
        </p:nvSpPr>
        <p:spPr/>
        <p:txBody>
          <a:bodyPr/>
          <a:lstStyle>
            <a:lvl1pPr>
              <a:defRPr/>
            </a:lvl1pPr>
          </a:lstStyle>
          <a:p>
            <a:r>
              <a:rPr lang="en-US" dirty="0"/>
              <a:t>3 row icon | Type insightful headline in sentence case | 1 line</a:t>
            </a:r>
          </a:p>
        </p:txBody>
      </p:sp>
      <p:sp>
        <p:nvSpPr>
          <p:cNvPr id="13" name="Rectangle 12" hidden="1"/>
          <p:cNvSpPr/>
          <p:nvPr userDrawn="1">
            <p:custDataLst>
              <p:tags r:id="rId1"/>
            </p:custDataLst>
          </p:nvPr>
        </p:nvSpPr>
        <p:spPr>
          <a:xfrm>
            <a:off x="457200" y="1143000"/>
            <a:ext cx="11353800" cy="48499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FFFFFF"/>
              </a:solidFill>
            </a:endParaRPr>
          </a:p>
        </p:txBody>
      </p:sp>
      <p:sp>
        <p:nvSpPr>
          <p:cNvPr id="14" name="Rectangle 13" hidden="1"/>
          <p:cNvSpPr/>
          <p:nvPr userDrawn="1">
            <p:custDataLst>
              <p:tags r:id="rId2"/>
            </p:custDataLst>
          </p:nvPr>
        </p:nvSpPr>
        <p:spPr>
          <a:xfrm>
            <a:off x="304800" y="6084051"/>
            <a:ext cx="2214664" cy="61787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FFFFFF"/>
              </a:solidFill>
            </a:endParaRPr>
          </a:p>
        </p:txBody>
      </p:sp>
      <p:sp>
        <p:nvSpPr>
          <p:cNvPr id="15" name="Rectangle 14" hidden="1"/>
          <p:cNvSpPr/>
          <p:nvPr userDrawn="1">
            <p:custDataLst>
              <p:tags r:id="rId3"/>
            </p:custDataLst>
          </p:nvPr>
        </p:nvSpPr>
        <p:spPr>
          <a:xfrm>
            <a:off x="0" y="0"/>
            <a:ext cx="12191999" cy="41801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FFFFFF"/>
              </a:solidFill>
            </a:endParaRPr>
          </a:p>
        </p:txBody>
      </p:sp>
      <p:sp>
        <p:nvSpPr>
          <p:cNvPr id="16" name="Rectangle 15" hidden="1"/>
          <p:cNvSpPr/>
          <p:nvPr userDrawn="1">
            <p:custDataLst>
              <p:tags r:id="rId4"/>
            </p:custDataLst>
          </p:nvPr>
        </p:nvSpPr>
        <p:spPr>
          <a:xfrm>
            <a:off x="5229225" y="6392987"/>
            <a:ext cx="6648450" cy="51073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FFFFFF"/>
              </a:solidFill>
            </a:endParaRPr>
          </a:p>
        </p:txBody>
      </p:sp>
      <p:sp>
        <p:nvSpPr>
          <p:cNvPr id="3" name="Date Placeholder 2"/>
          <p:cNvSpPr>
            <a:spLocks noGrp="1"/>
          </p:cNvSpPr>
          <p:nvPr>
            <p:ph type="dt" sz="half" idx="21"/>
          </p:nvPr>
        </p:nvSpPr>
        <p:spPr/>
        <p:txBody>
          <a:bodyPr/>
          <a:lstStyle/>
          <a:p>
            <a:fld id="{B147A653-C30C-401B-B1C8-16CD77836741}" type="datetime1">
              <a:rPr lang="en-US" smtClean="0">
                <a:solidFill>
                  <a:srgbClr val="888B8D"/>
                </a:solidFill>
              </a:rPr>
              <a:pPr/>
              <a:t>11/21/2019</a:t>
            </a:fld>
            <a:endParaRPr lang="en-US" dirty="0">
              <a:solidFill>
                <a:srgbClr val="888B8D"/>
              </a:solidFill>
            </a:endParaRPr>
          </a:p>
        </p:txBody>
      </p:sp>
      <p:sp>
        <p:nvSpPr>
          <p:cNvPr id="5" name="Footer Placeholder 4"/>
          <p:cNvSpPr>
            <a:spLocks noGrp="1"/>
          </p:cNvSpPr>
          <p:nvPr>
            <p:ph type="ftr" sz="quarter" idx="22"/>
          </p:nvPr>
        </p:nvSpPr>
        <p:spPr/>
        <p:txBody>
          <a:bodyPr/>
          <a:lstStyle/>
          <a:p>
            <a:pPr algn="r"/>
            <a:r>
              <a:rPr dirty="0" smtClean="0">
                <a:solidFill>
                  <a:srgbClr val="888B8D"/>
                </a:solidFill>
              </a:rPr>
              <a:t>© 2019 Optum, Inc. All rights reserved. Confidential property of Optum. Do not distribute or reproduce without express permission from Optum.</a:t>
            </a:r>
            <a:endParaRPr dirty="0">
              <a:solidFill>
                <a:srgbClr val="888B8D"/>
              </a:solidFill>
            </a:endParaRPr>
          </a:p>
        </p:txBody>
      </p:sp>
      <p:sp>
        <p:nvSpPr>
          <p:cNvPr id="11" name="Slide Number Placeholder 10"/>
          <p:cNvSpPr>
            <a:spLocks noGrp="1"/>
          </p:cNvSpPr>
          <p:nvPr>
            <p:ph type="sldNum" sz="quarter" idx="23"/>
          </p:nvPr>
        </p:nvSpPr>
        <p:spPr/>
        <p:txBody>
          <a:bodyPr/>
          <a:lstStyle/>
          <a:p>
            <a:fld id="{901F1369-4AEB-4520-96C0-9F78886180C1}" type="slidenum">
              <a:rPr lang="en-US" smtClean="0">
                <a:solidFill>
                  <a:srgbClr val="888B8D"/>
                </a:solidFill>
              </a:rPr>
              <a:pPr/>
              <a:t>‹#›</a:t>
            </a:fld>
            <a:endParaRPr lang="en-US" dirty="0">
              <a:solidFill>
                <a:srgbClr val="888B8D"/>
              </a:solidFill>
            </a:endParaRPr>
          </a:p>
        </p:txBody>
      </p:sp>
    </p:spTree>
    <p:extLst>
      <p:ext uri="{BB962C8B-B14F-4D97-AF65-F5344CB8AC3E}">
        <p14:creationId xmlns:p14="http://schemas.microsoft.com/office/powerpoint/2010/main" val="1300046871"/>
      </p:ext>
    </p:extLst>
  </p:cSld>
  <p:clrMapOvr>
    <a:masterClrMapping/>
  </p:clrMapOvr>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4 Row Icon">
    <p:spTree>
      <p:nvGrpSpPr>
        <p:cNvPr id="1" name=""/>
        <p:cNvGrpSpPr/>
        <p:nvPr/>
      </p:nvGrpSpPr>
      <p:grpSpPr>
        <a:xfrm>
          <a:off x="0" y="0"/>
          <a:ext cx="0" cy="0"/>
          <a:chOff x="0" y="0"/>
          <a:chExt cx="0" cy="0"/>
        </a:xfrm>
      </p:grpSpPr>
      <p:sp>
        <p:nvSpPr>
          <p:cNvPr id="14" name="Text 4"/>
          <p:cNvSpPr>
            <a:spLocks noGrp="1"/>
          </p:cNvSpPr>
          <p:nvPr>
            <p:ph type="body" sz="quarter" idx="22" hasCustomPrompt="1"/>
          </p:nvPr>
        </p:nvSpPr>
        <p:spPr>
          <a:xfrm>
            <a:off x="2283278" y="4940406"/>
            <a:ext cx="9527722" cy="987552"/>
          </a:xfrm>
        </p:spPr>
        <p:txBody>
          <a:bodyPr lIns="137160" tIns="91440" rIns="137160" bIns="91440"/>
          <a:lstStyle>
            <a:lvl1pPr>
              <a:defRPr sz="1800"/>
            </a:lvl1pPr>
            <a:lvl2pPr>
              <a:defRPr sz="1600"/>
            </a:lvl2pPr>
          </a:lstStyle>
          <a:p>
            <a:pPr lvl="0"/>
            <a:r>
              <a:rPr lang="en-US" dirty="0"/>
              <a:t>Level 1 text is 18 pt, hit return then Tab to get to level 2 – 16 pt gray</a:t>
            </a:r>
          </a:p>
          <a:p>
            <a:pPr lvl="1"/>
            <a:r>
              <a:rPr lang="en-US" dirty="0"/>
              <a:t>Second level</a:t>
            </a:r>
          </a:p>
        </p:txBody>
      </p:sp>
      <p:sp>
        <p:nvSpPr>
          <p:cNvPr id="13" name="Header 4"/>
          <p:cNvSpPr>
            <a:spLocks noGrp="1"/>
          </p:cNvSpPr>
          <p:nvPr>
            <p:ph type="body" sz="quarter" idx="21" hasCustomPrompt="1"/>
          </p:nvPr>
        </p:nvSpPr>
        <p:spPr>
          <a:xfrm>
            <a:off x="495300" y="4940802"/>
            <a:ext cx="1700784" cy="987552"/>
          </a:xfrm>
          <a:solidFill>
            <a:schemeClr val="accent1"/>
          </a:solidFill>
        </p:spPr>
        <p:txBody>
          <a:bodyPr lIns="137160" tIns="45720" rIns="137160" bIns="45720" anchor="ctr"/>
          <a:lstStyle>
            <a:lvl1pPr marL="171450" indent="-171450" algn="l">
              <a:lnSpc>
                <a:spcPct val="90000"/>
              </a:lnSpc>
              <a:spcBef>
                <a:spcPts val="0"/>
              </a:spcBef>
              <a:spcAft>
                <a:spcPts val="0"/>
              </a:spcAft>
              <a:defRPr lang="en-US" sz="1200" kern="1200" dirty="0">
                <a:solidFill>
                  <a:schemeClr val="bg1"/>
                </a:solidFill>
                <a:latin typeface="+mn-lt"/>
                <a:ea typeface="+mn-ea"/>
                <a:cs typeface="+mn-cs"/>
              </a:defRPr>
            </a:lvl1pPr>
          </a:lstStyle>
          <a:p>
            <a:pPr marL="0" lvl="0" indent="0" algn="ctr" defTabSz="685800" rtl="0" eaLnBrk="1" latinLnBrk="0" hangingPunct="1">
              <a:lnSpc>
                <a:spcPct val="90000"/>
              </a:lnSpc>
              <a:spcBef>
                <a:spcPts val="0"/>
              </a:spcBef>
              <a:spcAft>
                <a:spcPts val="0"/>
              </a:spcAft>
              <a:buFont typeface="Arial" panose="020B0604020202020204" pitchFamily="34" charset="0"/>
              <a:buChar char="​"/>
            </a:pPr>
            <a:r>
              <a:rPr lang="en-US" dirty="0"/>
              <a:t>[place icon here. To  remove text, place cursor then hit space bar]</a:t>
            </a:r>
          </a:p>
        </p:txBody>
      </p:sp>
      <p:sp>
        <p:nvSpPr>
          <p:cNvPr id="26" name="Text 3"/>
          <p:cNvSpPr>
            <a:spLocks noGrp="1"/>
          </p:cNvSpPr>
          <p:nvPr>
            <p:ph type="body" sz="quarter" idx="20" hasCustomPrompt="1"/>
          </p:nvPr>
        </p:nvSpPr>
        <p:spPr>
          <a:xfrm>
            <a:off x="2283278" y="3914354"/>
            <a:ext cx="9527722" cy="987552"/>
          </a:xfrm>
        </p:spPr>
        <p:txBody>
          <a:bodyPr lIns="137160" tIns="91440" rIns="137160" bIns="91440"/>
          <a:lstStyle>
            <a:lvl1pPr>
              <a:defRPr sz="1800"/>
            </a:lvl1pPr>
            <a:lvl2pPr>
              <a:defRPr sz="1600"/>
            </a:lvl2pPr>
          </a:lstStyle>
          <a:p>
            <a:pPr lvl="0"/>
            <a:r>
              <a:rPr lang="en-US" dirty="0"/>
              <a:t>Level 1 text is 18 pt, hit return then Tab to get to level 2 – 16 pt gray</a:t>
            </a:r>
          </a:p>
          <a:p>
            <a:pPr lvl="1"/>
            <a:r>
              <a:rPr lang="en-US" dirty="0"/>
              <a:t>Second level</a:t>
            </a:r>
          </a:p>
        </p:txBody>
      </p:sp>
      <p:sp>
        <p:nvSpPr>
          <p:cNvPr id="29" name="Header 3"/>
          <p:cNvSpPr>
            <a:spLocks noGrp="1"/>
          </p:cNvSpPr>
          <p:nvPr>
            <p:ph type="body" sz="quarter" idx="17" hasCustomPrompt="1"/>
          </p:nvPr>
        </p:nvSpPr>
        <p:spPr>
          <a:xfrm>
            <a:off x="495300" y="3914354"/>
            <a:ext cx="1700784" cy="987552"/>
          </a:xfrm>
          <a:solidFill>
            <a:schemeClr val="accent4"/>
          </a:solidFill>
        </p:spPr>
        <p:txBody>
          <a:bodyPr lIns="137160" tIns="45720" rIns="137160" bIns="45720" anchor="ctr"/>
          <a:lstStyle>
            <a:lvl1pPr marL="171450" indent="-171450" algn="l">
              <a:lnSpc>
                <a:spcPct val="90000"/>
              </a:lnSpc>
              <a:spcBef>
                <a:spcPts val="0"/>
              </a:spcBef>
              <a:spcAft>
                <a:spcPts val="0"/>
              </a:spcAft>
              <a:defRPr lang="en-US" sz="1200" kern="1200" dirty="0">
                <a:solidFill>
                  <a:schemeClr val="bg1"/>
                </a:solidFill>
                <a:latin typeface="+mn-lt"/>
                <a:ea typeface="+mn-ea"/>
                <a:cs typeface="+mn-cs"/>
              </a:defRPr>
            </a:lvl1pPr>
          </a:lstStyle>
          <a:p>
            <a:pPr marL="0" lvl="0" indent="0" algn="ctr" defTabSz="685800" rtl="0" eaLnBrk="1" latinLnBrk="0" hangingPunct="1">
              <a:lnSpc>
                <a:spcPct val="90000"/>
              </a:lnSpc>
              <a:spcBef>
                <a:spcPts val="0"/>
              </a:spcBef>
              <a:spcAft>
                <a:spcPts val="0"/>
              </a:spcAft>
              <a:buFont typeface="Arial" panose="020B0604020202020204" pitchFamily="34" charset="0"/>
              <a:buChar char="​"/>
            </a:pPr>
            <a:r>
              <a:rPr lang="en-US" dirty="0"/>
              <a:t>[place icon here. To  remove text, place cursor then hit space bar]</a:t>
            </a:r>
          </a:p>
        </p:txBody>
      </p:sp>
      <p:sp>
        <p:nvSpPr>
          <p:cNvPr id="25" name="Text 2"/>
          <p:cNvSpPr>
            <a:spLocks noGrp="1"/>
          </p:cNvSpPr>
          <p:nvPr>
            <p:ph type="body" sz="quarter" idx="19" hasCustomPrompt="1"/>
          </p:nvPr>
        </p:nvSpPr>
        <p:spPr>
          <a:xfrm>
            <a:off x="2279650" y="2888302"/>
            <a:ext cx="9527722" cy="987552"/>
          </a:xfrm>
        </p:spPr>
        <p:txBody>
          <a:bodyPr lIns="137160" tIns="91440" rIns="137160" bIns="91440"/>
          <a:lstStyle>
            <a:lvl1pPr>
              <a:defRPr sz="1800"/>
            </a:lvl1pPr>
            <a:lvl2pPr>
              <a:defRPr sz="1600"/>
            </a:lvl2pPr>
          </a:lstStyle>
          <a:p>
            <a:pPr lvl="0"/>
            <a:r>
              <a:rPr lang="en-US" dirty="0"/>
              <a:t>Level 1 text is 18 pt, hit return then Tab to get to level 2 – 16 pt gray</a:t>
            </a:r>
          </a:p>
          <a:p>
            <a:pPr lvl="1"/>
            <a:r>
              <a:rPr lang="en-US" dirty="0"/>
              <a:t>Second level</a:t>
            </a:r>
          </a:p>
        </p:txBody>
      </p:sp>
      <p:sp>
        <p:nvSpPr>
          <p:cNvPr id="28" name="Header 2"/>
          <p:cNvSpPr>
            <a:spLocks noGrp="1"/>
          </p:cNvSpPr>
          <p:nvPr>
            <p:ph type="body" sz="quarter" idx="16" hasCustomPrompt="1"/>
          </p:nvPr>
        </p:nvSpPr>
        <p:spPr>
          <a:xfrm>
            <a:off x="495300" y="2887905"/>
            <a:ext cx="1700784" cy="987552"/>
          </a:xfrm>
          <a:solidFill>
            <a:schemeClr val="accent2"/>
          </a:solidFill>
        </p:spPr>
        <p:txBody>
          <a:bodyPr lIns="137160" tIns="45720" rIns="137160" bIns="45720" anchor="ctr"/>
          <a:lstStyle>
            <a:lvl1pPr marL="171450" indent="-171450" algn="l">
              <a:lnSpc>
                <a:spcPct val="90000"/>
              </a:lnSpc>
              <a:spcBef>
                <a:spcPts val="0"/>
              </a:spcBef>
              <a:spcAft>
                <a:spcPts val="0"/>
              </a:spcAft>
              <a:defRPr lang="en-US" sz="1200" kern="1200" dirty="0">
                <a:solidFill>
                  <a:schemeClr val="bg1"/>
                </a:solidFill>
                <a:latin typeface="+mn-lt"/>
                <a:ea typeface="+mn-ea"/>
                <a:cs typeface="+mn-cs"/>
              </a:defRPr>
            </a:lvl1pPr>
          </a:lstStyle>
          <a:p>
            <a:pPr marL="0" lvl="0" indent="0" algn="ctr" defTabSz="685800" rtl="0" eaLnBrk="1" latinLnBrk="0" hangingPunct="1">
              <a:lnSpc>
                <a:spcPct val="90000"/>
              </a:lnSpc>
              <a:spcBef>
                <a:spcPts val="0"/>
              </a:spcBef>
              <a:spcAft>
                <a:spcPts val="0"/>
              </a:spcAft>
              <a:buFont typeface="Arial" panose="020B0604020202020204" pitchFamily="34" charset="0"/>
              <a:buChar char="​"/>
            </a:pPr>
            <a:r>
              <a:rPr lang="en-US" dirty="0"/>
              <a:t>[place icon here. To  remove text, place cursor then hit space bar]</a:t>
            </a:r>
          </a:p>
        </p:txBody>
      </p:sp>
      <p:sp>
        <p:nvSpPr>
          <p:cNvPr id="9" name="Text 1"/>
          <p:cNvSpPr>
            <a:spLocks noGrp="1"/>
          </p:cNvSpPr>
          <p:nvPr>
            <p:ph type="body" sz="quarter" idx="18" hasCustomPrompt="1"/>
          </p:nvPr>
        </p:nvSpPr>
        <p:spPr>
          <a:xfrm>
            <a:off x="2279650" y="1861456"/>
            <a:ext cx="9527722" cy="987552"/>
          </a:xfrm>
        </p:spPr>
        <p:txBody>
          <a:bodyPr lIns="137160" tIns="91440" rIns="137160" bIns="91440"/>
          <a:lstStyle>
            <a:lvl1pPr>
              <a:defRPr sz="1800"/>
            </a:lvl1pPr>
            <a:lvl2pPr>
              <a:defRPr sz="1600"/>
            </a:lvl2pPr>
          </a:lstStyle>
          <a:p>
            <a:pPr lvl="0"/>
            <a:r>
              <a:rPr lang="en-US" dirty="0"/>
              <a:t>Level 1 text is 18 pt, hit return then Tab to get to level 2 – 16 pt gray</a:t>
            </a:r>
          </a:p>
          <a:p>
            <a:pPr lvl="1"/>
            <a:r>
              <a:rPr lang="en-US" dirty="0"/>
              <a:t>Second level</a:t>
            </a:r>
          </a:p>
        </p:txBody>
      </p:sp>
      <p:sp>
        <p:nvSpPr>
          <p:cNvPr id="8" name="Header 1"/>
          <p:cNvSpPr>
            <a:spLocks noGrp="1"/>
          </p:cNvSpPr>
          <p:nvPr>
            <p:ph type="body" sz="quarter" idx="14" hasCustomPrompt="1"/>
          </p:nvPr>
        </p:nvSpPr>
        <p:spPr>
          <a:xfrm>
            <a:off x="495300" y="1861456"/>
            <a:ext cx="1700784" cy="987552"/>
          </a:xfrm>
          <a:solidFill>
            <a:schemeClr val="tx2"/>
          </a:solidFill>
        </p:spPr>
        <p:txBody>
          <a:bodyPr lIns="137160" tIns="45720" rIns="137160" bIns="45720" anchor="ctr"/>
          <a:lstStyle>
            <a:lvl1pPr marL="171450" indent="-171450" algn="l">
              <a:lnSpc>
                <a:spcPct val="90000"/>
              </a:lnSpc>
              <a:spcBef>
                <a:spcPts val="0"/>
              </a:spcBef>
              <a:spcAft>
                <a:spcPts val="0"/>
              </a:spcAft>
              <a:defRPr lang="en-US" sz="1200" kern="1200" dirty="0">
                <a:solidFill>
                  <a:schemeClr val="bg1"/>
                </a:solidFill>
                <a:latin typeface="+mn-lt"/>
                <a:ea typeface="+mn-ea"/>
                <a:cs typeface="+mn-cs"/>
              </a:defRPr>
            </a:lvl1pPr>
          </a:lstStyle>
          <a:p>
            <a:pPr marL="0" lvl="0" indent="0" algn="ctr" defTabSz="685800" rtl="0" eaLnBrk="1" latinLnBrk="0" hangingPunct="1">
              <a:lnSpc>
                <a:spcPct val="90000"/>
              </a:lnSpc>
              <a:spcBef>
                <a:spcPts val="0"/>
              </a:spcBef>
              <a:spcAft>
                <a:spcPts val="0"/>
              </a:spcAft>
              <a:buFont typeface="Arial" panose="020B0604020202020204" pitchFamily="34" charset="0"/>
              <a:buChar char="​"/>
            </a:pPr>
            <a:r>
              <a:rPr lang="en-US" dirty="0"/>
              <a:t>[place icon here. To  remove text, place cursor then hit space bar]</a:t>
            </a:r>
          </a:p>
        </p:txBody>
      </p:sp>
      <p:sp>
        <p:nvSpPr>
          <p:cNvPr id="6" name="Subtitle"/>
          <p:cNvSpPr>
            <a:spLocks noGrp="1"/>
          </p:cNvSpPr>
          <p:nvPr>
            <p:ph type="body" sz="quarter" idx="13" hasCustomPrompt="1"/>
          </p:nvPr>
        </p:nvSpPr>
        <p:spPr>
          <a:xfrm>
            <a:off x="495300" y="1118282"/>
            <a:ext cx="11315700" cy="492125"/>
          </a:xfrm>
        </p:spPr>
        <p:txBody>
          <a:bodyPr/>
          <a:lstStyle>
            <a:lvl1pPr>
              <a:defRPr sz="2600">
                <a:solidFill>
                  <a:schemeClr val="accent4"/>
                </a:solidFill>
              </a:defRPr>
            </a:lvl1pPr>
          </a:lstStyle>
          <a:p>
            <a:pPr lvl="0"/>
            <a:r>
              <a:rPr lang="en-US" dirty="0"/>
              <a:t>Use this space for one line subhead if needed | One line</a:t>
            </a:r>
          </a:p>
        </p:txBody>
      </p:sp>
      <p:sp>
        <p:nvSpPr>
          <p:cNvPr id="2" name="Title"/>
          <p:cNvSpPr>
            <a:spLocks noGrp="1"/>
          </p:cNvSpPr>
          <p:nvPr>
            <p:ph type="title" hasCustomPrompt="1"/>
          </p:nvPr>
        </p:nvSpPr>
        <p:spPr/>
        <p:txBody>
          <a:bodyPr/>
          <a:lstStyle>
            <a:lvl1pPr>
              <a:defRPr/>
            </a:lvl1pPr>
          </a:lstStyle>
          <a:p>
            <a:r>
              <a:rPr lang="en-US" dirty="0"/>
              <a:t>4 row icon | Type insightful headline in sentence case | 1 line</a:t>
            </a:r>
          </a:p>
        </p:txBody>
      </p:sp>
      <p:sp>
        <p:nvSpPr>
          <p:cNvPr id="16" name="Rectangle 15" hidden="1"/>
          <p:cNvSpPr/>
          <p:nvPr userDrawn="1">
            <p:custDataLst>
              <p:tags r:id="rId1"/>
            </p:custDataLst>
          </p:nvPr>
        </p:nvSpPr>
        <p:spPr>
          <a:xfrm>
            <a:off x="457200" y="1143000"/>
            <a:ext cx="11353800" cy="48499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FFFFFF"/>
              </a:solidFill>
            </a:endParaRPr>
          </a:p>
        </p:txBody>
      </p:sp>
      <p:sp>
        <p:nvSpPr>
          <p:cNvPr id="17" name="Rectangle 16" hidden="1"/>
          <p:cNvSpPr/>
          <p:nvPr userDrawn="1">
            <p:custDataLst>
              <p:tags r:id="rId2"/>
            </p:custDataLst>
          </p:nvPr>
        </p:nvSpPr>
        <p:spPr>
          <a:xfrm>
            <a:off x="304800" y="6084051"/>
            <a:ext cx="2214664" cy="61787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FFFFFF"/>
              </a:solidFill>
            </a:endParaRPr>
          </a:p>
        </p:txBody>
      </p:sp>
      <p:sp>
        <p:nvSpPr>
          <p:cNvPr id="18" name="Rectangle 17" hidden="1"/>
          <p:cNvSpPr/>
          <p:nvPr userDrawn="1">
            <p:custDataLst>
              <p:tags r:id="rId3"/>
            </p:custDataLst>
          </p:nvPr>
        </p:nvSpPr>
        <p:spPr>
          <a:xfrm>
            <a:off x="0" y="0"/>
            <a:ext cx="12191999" cy="41801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FFFFFF"/>
              </a:solidFill>
            </a:endParaRPr>
          </a:p>
        </p:txBody>
      </p:sp>
      <p:sp>
        <p:nvSpPr>
          <p:cNvPr id="19" name="Rectangle 18" hidden="1"/>
          <p:cNvSpPr/>
          <p:nvPr userDrawn="1">
            <p:custDataLst>
              <p:tags r:id="rId4"/>
            </p:custDataLst>
          </p:nvPr>
        </p:nvSpPr>
        <p:spPr>
          <a:xfrm>
            <a:off x="5229225" y="6392987"/>
            <a:ext cx="6648450" cy="51073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FFFFFF"/>
              </a:solidFill>
            </a:endParaRPr>
          </a:p>
        </p:txBody>
      </p:sp>
      <p:sp>
        <p:nvSpPr>
          <p:cNvPr id="3" name="Date Placeholder 2"/>
          <p:cNvSpPr>
            <a:spLocks noGrp="1"/>
          </p:cNvSpPr>
          <p:nvPr>
            <p:ph type="dt" sz="half" idx="23"/>
          </p:nvPr>
        </p:nvSpPr>
        <p:spPr/>
        <p:txBody>
          <a:bodyPr/>
          <a:lstStyle/>
          <a:p>
            <a:fld id="{E4489A75-66BB-46DC-ACA9-50A57207FD08}" type="datetime1">
              <a:rPr lang="en-US" smtClean="0">
                <a:solidFill>
                  <a:srgbClr val="888B8D"/>
                </a:solidFill>
              </a:rPr>
              <a:pPr/>
              <a:t>11/21/2019</a:t>
            </a:fld>
            <a:endParaRPr lang="en-US" dirty="0">
              <a:solidFill>
                <a:srgbClr val="888B8D"/>
              </a:solidFill>
            </a:endParaRPr>
          </a:p>
        </p:txBody>
      </p:sp>
      <p:sp>
        <p:nvSpPr>
          <p:cNvPr id="5" name="Footer Placeholder 4"/>
          <p:cNvSpPr>
            <a:spLocks noGrp="1"/>
          </p:cNvSpPr>
          <p:nvPr>
            <p:ph type="ftr" sz="quarter" idx="24"/>
          </p:nvPr>
        </p:nvSpPr>
        <p:spPr/>
        <p:txBody>
          <a:bodyPr/>
          <a:lstStyle/>
          <a:p>
            <a:pPr algn="r"/>
            <a:r>
              <a:rPr dirty="0" smtClean="0">
                <a:solidFill>
                  <a:srgbClr val="888B8D"/>
                </a:solidFill>
              </a:rPr>
              <a:t>© 2019 Optum, Inc. All rights reserved. Confidential property of Optum. Do not distribute or reproduce without express permission from Optum.</a:t>
            </a:r>
            <a:endParaRPr dirty="0">
              <a:solidFill>
                <a:srgbClr val="888B8D"/>
              </a:solidFill>
            </a:endParaRPr>
          </a:p>
        </p:txBody>
      </p:sp>
      <p:sp>
        <p:nvSpPr>
          <p:cNvPr id="11" name="Slide Number Placeholder 10"/>
          <p:cNvSpPr>
            <a:spLocks noGrp="1"/>
          </p:cNvSpPr>
          <p:nvPr>
            <p:ph type="sldNum" sz="quarter" idx="25"/>
          </p:nvPr>
        </p:nvSpPr>
        <p:spPr/>
        <p:txBody>
          <a:bodyPr/>
          <a:lstStyle/>
          <a:p>
            <a:fld id="{901F1369-4AEB-4520-96C0-9F78886180C1}" type="slidenum">
              <a:rPr lang="en-US" smtClean="0">
                <a:solidFill>
                  <a:srgbClr val="888B8D"/>
                </a:solidFill>
              </a:rPr>
              <a:pPr/>
              <a:t>‹#›</a:t>
            </a:fld>
            <a:endParaRPr lang="en-US" dirty="0">
              <a:solidFill>
                <a:srgbClr val="888B8D"/>
              </a:solidFill>
            </a:endParaRPr>
          </a:p>
        </p:txBody>
      </p:sp>
    </p:spTree>
    <p:extLst>
      <p:ext uri="{BB962C8B-B14F-4D97-AF65-F5344CB8AC3E}">
        <p14:creationId xmlns:p14="http://schemas.microsoft.com/office/powerpoint/2010/main" val="1536002671"/>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tags" Target="../tags/tag2.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image" Target="../media/image1.emf"/><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tags" Target="../tags/tag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tags" Target="../tags/tag3.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8.xml"/><Relationship Id="rId13" Type="http://schemas.openxmlformats.org/officeDocument/2006/relationships/slideLayout" Target="../slideLayouts/slideLayout53.xml"/><Relationship Id="rId18" Type="http://schemas.openxmlformats.org/officeDocument/2006/relationships/slideLayout" Target="../slideLayouts/slideLayout58.xml"/><Relationship Id="rId26" Type="http://schemas.openxmlformats.org/officeDocument/2006/relationships/slideLayout" Target="../slideLayouts/slideLayout66.xml"/><Relationship Id="rId3" Type="http://schemas.openxmlformats.org/officeDocument/2006/relationships/slideLayout" Target="../slideLayouts/slideLayout43.xml"/><Relationship Id="rId21" Type="http://schemas.openxmlformats.org/officeDocument/2006/relationships/slideLayout" Target="../slideLayouts/slideLayout61.xml"/><Relationship Id="rId7" Type="http://schemas.openxmlformats.org/officeDocument/2006/relationships/slideLayout" Target="../slideLayouts/slideLayout47.xml"/><Relationship Id="rId12" Type="http://schemas.openxmlformats.org/officeDocument/2006/relationships/slideLayout" Target="../slideLayouts/slideLayout52.xml"/><Relationship Id="rId17" Type="http://schemas.openxmlformats.org/officeDocument/2006/relationships/slideLayout" Target="../slideLayouts/slideLayout57.xml"/><Relationship Id="rId25" Type="http://schemas.openxmlformats.org/officeDocument/2006/relationships/slideLayout" Target="../slideLayouts/slideLayout65.xml"/><Relationship Id="rId33" Type="http://schemas.openxmlformats.org/officeDocument/2006/relationships/image" Target="../media/image13.png"/><Relationship Id="rId2" Type="http://schemas.openxmlformats.org/officeDocument/2006/relationships/slideLayout" Target="../slideLayouts/slideLayout42.xml"/><Relationship Id="rId16" Type="http://schemas.openxmlformats.org/officeDocument/2006/relationships/slideLayout" Target="../slideLayouts/slideLayout56.xml"/><Relationship Id="rId20" Type="http://schemas.openxmlformats.org/officeDocument/2006/relationships/slideLayout" Target="../slideLayouts/slideLayout60.xml"/><Relationship Id="rId29" Type="http://schemas.openxmlformats.org/officeDocument/2006/relationships/slideLayout" Target="../slideLayouts/slideLayout69.xml"/><Relationship Id="rId1" Type="http://schemas.openxmlformats.org/officeDocument/2006/relationships/slideLayout" Target="../slideLayouts/slideLayout41.xml"/><Relationship Id="rId6" Type="http://schemas.openxmlformats.org/officeDocument/2006/relationships/slideLayout" Target="../slideLayouts/slideLayout46.xml"/><Relationship Id="rId11" Type="http://schemas.openxmlformats.org/officeDocument/2006/relationships/slideLayout" Target="../slideLayouts/slideLayout51.xml"/><Relationship Id="rId24" Type="http://schemas.openxmlformats.org/officeDocument/2006/relationships/slideLayout" Target="../slideLayouts/slideLayout64.xml"/><Relationship Id="rId32" Type="http://schemas.openxmlformats.org/officeDocument/2006/relationships/theme" Target="../theme/theme2.xml"/><Relationship Id="rId5" Type="http://schemas.openxmlformats.org/officeDocument/2006/relationships/slideLayout" Target="../slideLayouts/slideLayout45.xml"/><Relationship Id="rId15" Type="http://schemas.openxmlformats.org/officeDocument/2006/relationships/slideLayout" Target="../slideLayouts/slideLayout55.xml"/><Relationship Id="rId23" Type="http://schemas.openxmlformats.org/officeDocument/2006/relationships/slideLayout" Target="../slideLayouts/slideLayout63.xml"/><Relationship Id="rId28" Type="http://schemas.openxmlformats.org/officeDocument/2006/relationships/slideLayout" Target="../slideLayouts/slideLayout68.xml"/><Relationship Id="rId10" Type="http://schemas.openxmlformats.org/officeDocument/2006/relationships/slideLayout" Target="../slideLayouts/slideLayout50.xml"/><Relationship Id="rId19" Type="http://schemas.openxmlformats.org/officeDocument/2006/relationships/slideLayout" Target="../slideLayouts/slideLayout59.xml"/><Relationship Id="rId31" Type="http://schemas.openxmlformats.org/officeDocument/2006/relationships/slideLayout" Target="../slideLayouts/slideLayout71.xml"/><Relationship Id="rId4" Type="http://schemas.openxmlformats.org/officeDocument/2006/relationships/slideLayout" Target="../slideLayouts/slideLayout44.xml"/><Relationship Id="rId9" Type="http://schemas.openxmlformats.org/officeDocument/2006/relationships/slideLayout" Target="../slideLayouts/slideLayout49.xml"/><Relationship Id="rId14" Type="http://schemas.openxmlformats.org/officeDocument/2006/relationships/slideLayout" Target="../slideLayouts/slideLayout54.xml"/><Relationship Id="rId22" Type="http://schemas.openxmlformats.org/officeDocument/2006/relationships/slideLayout" Target="../slideLayouts/slideLayout62.xml"/><Relationship Id="rId27" Type="http://schemas.openxmlformats.org/officeDocument/2006/relationships/slideLayout" Target="../slideLayouts/slideLayout67.xml"/><Relationship Id="rId30" Type="http://schemas.openxmlformats.org/officeDocument/2006/relationships/slideLayout" Target="../slideLayouts/slideLayout7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79.xml"/><Relationship Id="rId13" Type="http://schemas.openxmlformats.org/officeDocument/2006/relationships/slideLayout" Target="../slideLayouts/slideLayout84.xml"/><Relationship Id="rId18" Type="http://schemas.openxmlformats.org/officeDocument/2006/relationships/slideLayout" Target="../slideLayouts/slideLayout89.xml"/><Relationship Id="rId26" Type="http://schemas.openxmlformats.org/officeDocument/2006/relationships/slideLayout" Target="../slideLayouts/slideLayout97.xml"/><Relationship Id="rId39" Type="http://schemas.openxmlformats.org/officeDocument/2006/relationships/slideLayout" Target="../slideLayouts/slideLayout110.xml"/><Relationship Id="rId3" Type="http://schemas.openxmlformats.org/officeDocument/2006/relationships/slideLayout" Target="../slideLayouts/slideLayout74.xml"/><Relationship Id="rId21" Type="http://schemas.openxmlformats.org/officeDocument/2006/relationships/slideLayout" Target="../slideLayouts/slideLayout92.xml"/><Relationship Id="rId34" Type="http://schemas.openxmlformats.org/officeDocument/2006/relationships/slideLayout" Target="../slideLayouts/slideLayout105.xml"/><Relationship Id="rId42" Type="http://schemas.openxmlformats.org/officeDocument/2006/relationships/tags" Target="../tags/tag144.xml"/><Relationship Id="rId7" Type="http://schemas.openxmlformats.org/officeDocument/2006/relationships/slideLayout" Target="../slideLayouts/slideLayout78.xml"/><Relationship Id="rId12" Type="http://schemas.openxmlformats.org/officeDocument/2006/relationships/slideLayout" Target="../slideLayouts/slideLayout83.xml"/><Relationship Id="rId17" Type="http://schemas.openxmlformats.org/officeDocument/2006/relationships/slideLayout" Target="../slideLayouts/slideLayout88.xml"/><Relationship Id="rId25" Type="http://schemas.openxmlformats.org/officeDocument/2006/relationships/slideLayout" Target="../slideLayouts/slideLayout96.xml"/><Relationship Id="rId33" Type="http://schemas.openxmlformats.org/officeDocument/2006/relationships/slideLayout" Target="../slideLayouts/slideLayout104.xml"/><Relationship Id="rId38" Type="http://schemas.openxmlformats.org/officeDocument/2006/relationships/slideLayout" Target="../slideLayouts/slideLayout109.xml"/><Relationship Id="rId2" Type="http://schemas.openxmlformats.org/officeDocument/2006/relationships/slideLayout" Target="../slideLayouts/slideLayout73.xml"/><Relationship Id="rId16" Type="http://schemas.openxmlformats.org/officeDocument/2006/relationships/slideLayout" Target="../slideLayouts/slideLayout87.xml"/><Relationship Id="rId20" Type="http://schemas.openxmlformats.org/officeDocument/2006/relationships/slideLayout" Target="../slideLayouts/slideLayout91.xml"/><Relationship Id="rId29" Type="http://schemas.openxmlformats.org/officeDocument/2006/relationships/slideLayout" Target="../slideLayouts/slideLayout100.xml"/><Relationship Id="rId41" Type="http://schemas.openxmlformats.org/officeDocument/2006/relationships/theme" Target="../theme/theme3.xml"/><Relationship Id="rId1" Type="http://schemas.openxmlformats.org/officeDocument/2006/relationships/slideLayout" Target="../slideLayouts/slideLayout72.xml"/><Relationship Id="rId6" Type="http://schemas.openxmlformats.org/officeDocument/2006/relationships/slideLayout" Target="../slideLayouts/slideLayout77.xml"/><Relationship Id="rId11" Type="http://schemas.openxmlformats.org/officeDocument/2006/relationships/slideLayout" Target="../slideLayouts/slideLayout82.xml"/><Relationship Id="rId24" Type="http://schemas.openxmlformats.org/officeDocument/2006/relationships/slideLayout" Target="../slideLayouts/slideLayout95.xml"/><Relationship Id="rId32" Type="http://schemas.openxmlformats.org/officeDocument/2006/relationships/slideLayout" Target="../slideLayouts/slideLayout103.xml"/><Relationship Id="rId37" Type="http://schemas.openxmlformats.org/officeDocument/2006/relationships/slideLayout" Target="../slideLayouts/slideLayout108.xml"/><Relationship Id="rId40" Type="http://schemas.openxmlformats.org/officeDocument/2006/relationships/slideLayout" Target="../slideLayouts/slideLayout111.xml"/><Relationship Id="rId45" Type="http://schemas.openxmlformats.org/officeDocument/2006/relationships/image" Target="../media/image1.emf"/><Relationship Id="rId5" Type="http://schemas.openxmlformats.org/officeDocument/2006/relationships/slideLayout" Target="../slideLayouts/slideLayout76.xml"/><Relationship Id="rId15" Type="http://schemas.openxmlformats.org/officeDocument/2006/relationships/slideLayout" Target="../slideLayouts/slideLayout86.xml"/><Relationship Id="rId23" Type="http://schemas.openxmlformats.org/officeDocument/2006/relationships/slideLayout" Target="../slideLayouts/slideLayout94.xml"/><Relationship Id="rId28" Type="http://schemas.openxmlformats.org/officeDocument/2006/relationships/slideLayout" Target="../slideLayouts/slideLayout99.xml"/><Relationship Id="rId36" Type="http://schemas.openxmlformats.org/officeDocument/2006/relationships/slideLayout" Target="../slideLayouts/slideLayout107.xml"/><Relationship Id="rId10" Type="http://schemas.openxmlformats.org/officeDocument/2006/relationships/slideLayout" Target="../slideLayouts/slideLayout81.xml"/><Relationship Id="rId19" Type="http://schemas.openxmlformats.org/officeDocument/2006/relationships/slideLayout" Target="../slideLayouts/slideLayout90.xml"/><Relationship Id="rId31" Type="http://schemas.openxmlformats.org/officeDocument/2006/relationships/slideLayout" Target="../slideLayouts/slideLayout102.xml"/><Relationship Id="rId44" Type="http://schemas.openxmlformats.org/officeDocument/2006/relationships/tags" Target="../tags/tag146.xml"/><Relationship Id="rId4" Type="http://schemas.openxmlformats.org/officeDocument/2006/relationships/slideLayout" Target="../slideLayouts/slideLayout75.xml"/><Relationship Id="rId9" Type="http://schemas.openxmlformats.org/officeDocument/2006/relationships/slideLayout" Target="../slideLayouts/slideLayout80.xml"/><Relationship Id="rId14" Type="http://schemas.openxmlformats.org/officeDocument/2006/relationships/slideLayout" Target="../slideLayouts/slideLayout85.xml"/><Relationship Id="rId22" Type="http://schemas.openxmlformats.org/officeDocument/2006/relationships/slideLayout" Target="../slideLayouts/slideLayout93.xml"/><Relationship Id="rId27" Type="http://schemas.openxmlformats.org/officeDocument/2006/relationships/slideLayout" Target="../slideLayouts/slideLayout98.xml"/><Relationship Id="rId30" Type="http://schemas.openxmlformats.org/officeDocument/2006/relationships/slideLayout" Target="../slideLayouts/slideLayout101.xml"/><Relationship Id="rId35" Type="http://schemas.openxmlformats.org/officeDocument/2006/relationships/slideLayout" Target="../slideLayouts/slideLayout106.xml"/><Relationship Id="rId43" Type="http://schemas.openxmlformats.org/officeDocument/2006/relationships/tags" Target="../tags/tag14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cNvSpPr>
            <a:spLocks noGrp="1"/>
          </p:cNvSpPr>
          <p:nvPr>
            <p:ph type="title"/>
          </p:nvPr>
        </p:nvSpPr>
        <p:spPr bwMode="gray">
          <a:xfrm>
            <a:off x="495300" y="0"/>
            <a:ext cx="11315700" cy="1074058"/>
          </a:xfrm>
          <a:prstGeom prst="rect">
            <a:avLst/>
          </a:prstGeom>
        </p:spPr>
        <p:txBody>
          <a:bodyPr vert="horz" lIns="0" tIns="0" rIns="0" bIns="0" rtlCol="0" anchor="b">
            <a:noAutofit/>
          </a:bodyPr>
          <a:lstStyle/>
          <a:p>
            <a:r>
              <a:rPr lang="en-US" smtClean="0"/>
              <a:t>Click to edit Master title style</a:t>
            </a:r>
            <a:endParaRPr lang="en-US" dirty="0"/>
          </a:p>
        </p:txBody>
      </p:sp>
      <p:sp>
        <p:nvSpPr>
          <p:cNvPr id="3" name="Content"/>
          <p:cNvSpPr>
            <a:spLocks noGrp="1"/>
          </p:cNvSpPr>
          <p:nvPr>
            <p:ph type="body" idx="1"/>
          </p:nvPr>
        </p:nvSpPr>
        <p:spPr bwMode="gray">
          <a:xfrm>
            <a:off x="495300" y="1825625"/>
            <a:ext cx="11315700" cy="4074432"/>
          </a:xfrm>
          <a:prstGeom prst="rect">
            <a:avLst/>
          </a:prstGeom>
        </p:spPr>
        <p:txBody>
          <a:bodyPr vert="horz"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sp>
        <p:nvSpPr>
          <p:cNvPr id="4" name="Date Placeholder 3"/>
          <p:cNvSpPr>
            <a:spLocks noGrp="1"/>
          </p:cNvSpPr>
          <p:nvPr>
            <p:ph type="dt" sz="half" idx="2"/>
          </p:nvPr>
        </p:nvSpPr>
        <p:spPr bwMode="gray">
          <a:xfrm>
            <a:off x="419100" y="7039123"/>
            <a:ext cx="2743200" cy="365125"/>
          </a:xfrm>
          <a:prstGeom prst="rect">
            <a:avLst/>
          </a:prstGeom>
        </p:spPr>
        <p:txBody>
          <a:bodyPr vert="horz" lIns="0" tIns="0" rIns="0" bIns="0" rtlCol="0" anchor="ctr"/>
          <a:lstStyle>
            <a:lvl1pPr algn="l">
              <a:defRPr sz="900">
                <a:solidFill>
                  <a:schemeClr val="accent4"/>
                </a:solidFill>
              </a:defRPr>
            </a:lvl1pPr>
          </a:lstStyle>
          <a:p>
            <a:fld id="{510DAF7A-F987-4F1E-A936-E47EE3119E3D}" type="datetime1">
              <a:rPr lang="en-US" smtClean="0"/>
              <a:t>11/21/2019</a:t>
            </a:fld>
            <a:endParaRPr lang="en-US" dirty="0"/>
          </a:p>
        </p:txBody>
      </p:sp>
      <p:cxnSp>
        <p:nvCxnSpPr>
          <p:cNvPr id="8" name="Straight Connector 7"/>
          <p:cNvCxnSpPr>
            <a:cxnSpLocks/>
          </p:cNvCxnSpPr>
          <p:nvPr/>
        </p:nvCxnSpPr>
        <p:spPr bwMode="gray">
          <a:xfrm>
            <a:off x="457200" y="1100666"/>
            <a:ext cx="1135380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a:cxnSpLocks/>
          </p:cNvCxnSpPr>
          <p:nvPr/>
        </p:nvCxnSpPr>
        <p:spPr bwMode="gray">
          <a:xfrm>
            <a:off x="457200" y="1100666"/>
            <a:ext cx="1135380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a:cxnSpLocks/>
          </p:cNvCxnSpPr>
          <p:nvPr/>
        </p:nvCxnSpPr>
        <p:spPr bwMode="gray">
          <a:xfrm>
            <a:off x="457200" y="1100666"/>
            <a:ext cx="1135380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 xmlns:a16="http://schemas.microsoft.com/office/drawing/2014/main" id="{EDB2CE75-020D-45A1-B141-8BC43E0F6356}"/>
              </a:ext>
            </a:extLst>
          </p:cNvPr>
          <p:cNvCxnSpPr>
            <a:cxnSpLocks/>
          </p:cNvCxnSpPr>
          <p:nvPr/>
        </p:nvCxnSpPr>
        <p:spPr bwMode="gray">
          <a:xfrm>
            <a:off x="457200" y="1100666"/>
            <a:ext cx="1135380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 xmlns:a16="http://schemas.microsoft.com/office/drawing/2014/main" id="{A4E70631-2200-435E-8B78-C15380687CB2}"/>
              </a:ext>
            </a:extLst>
          </p:cNvPr>
          <p:cNvCxnSpPr>
            <a:cxnSpLocks/>
          </p:cNvCxnSpPr>
          <p:nvPr/>
        </p:nvCxnSpPr>
        <p:spPr bwMode="gray">
          <a:xfrm>
            <a:off x="457200" y="1100666"/>
            <a:ext cx="1135380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 xmlns:a16="http://schemas.microsoft.com/office/drawing/2014/main" id="{0EB69FDF-A621-430B-ADCC-6492A766DF3E}"/>
              </a:ext>
            </a:extLst>
          </p:cNvPr>
          <p:cNvCxnSpPr>
            <a:cxnSpLocks/>
          </p:cNvCxnSpPr>
          <p:nvPr/>
        </p:nvCxnSpPr>
        <p:spPr bwMode="gray">
          <a:xfrm>
            <a:off x="457200" y="1100666"/>
            <a:ext cx="1135380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sp>
        <p:nvSpPr>
          <p:cNvPr id="16" name="MIO_LOGOPLACEHOLDER#LowerLeftSmallWide" hidden="1"/>
          <p:cNvSpPr/>
          <p:nvPr/>
        </p:nvSpPr>
        <p:spPr>
          <a:xfrm>
            <a:off x="392112" y="6174567"/>
            <a:ext cx="1890821" cy="43578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18" name="empower - DO NOT DELETE!!!" hidden="1"/>
          <p:cNvSpPr/>
          <p:nvPr>
            <p:custDataLst>
              <p:tags r:id="rId42"/>
            </p:custDataLst>
          </p:nvPr>
        </p:nvSpPr>
        <p:spPr>
          <a:xfrm>
            <a:off x="0" y="0"/>
            <a:ext cx="0" cy="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27" name="Slide Number Placeholder 26">
            <a:extLst>
              <a:ext uri="{FF2B5EF4-FFF2-40B4-BE49-F238E27FC236}">
                <a16:creationId xmlns="" xmlns:a16="http://schemas.microsoft.com/office/drawing/2014/main" id="{08C8B57B-BCDA-4101-B4DD-87F49D6D3104}"/>
              </a:ext>
            </a:extLst>
          </p:cNvPr>
          <p:cNvSpPr>
            <a:spLocks noGrp="1"/>
          </p:cNvSpPr>
          <p:nvPr>
            <p:ph type="sldNum" sz="quarter" idx="4"/>
          </p:nvPr>
        </p:nvSpPr>
        <p:spPr>
          <a:xfrm>
            <a:off x="11265408" y="6448111"/>
            <a:ext cx="539496" cy="230833"/>
          </a:xfrm>
          <a:prstGeom prst="rect">
            <a:avLst/>
          </a:prstGeom>
        </p:spPr>
        <p:txBody>
          <a:bodyPr vert="horz" lIns="0" tIns="0" rIns="0" bIns="0" rtlCol="0" anchor="ctr"/>
          <a:lstStyle>
            <a:lvl1pPr algn="r">
              <a:defRPr sz="900">
                <a:solidFill>
                  <a:schemeClr val="accent4"/>
                </a:solidFill>
              </a:defRPr>
            </a:lvl1pPr>
          </a:lstStyle>
          <a:p>
            <a:fld id="{901F1369-4AEB-4520-96C0-9F78886180C1}" type="slidenum">
              <a:rPr lang="en-US" smtClean="0"/>
              <a:pPr/>
              <a:t>‹#›</a:t>
            </a:fld>
            <a:endParaRPr lang="en-US" dirty="0"/>
          </a:p>
        </p:txBody>
      </p:sp>
      <p:sp>
        <p:nvSpPr>
          <p:cNvPr id="23" name="TextBox 5" hidden="1"/>
          <p:cNvSpPr txBox="1"/>
          <p:nvPr>
            <p:custDataLst>
              <p:tags r:id="rId43"/>
            </p:custDataLst>
          </p:nvPr>
        </p:nvSpPr>
        <p:spPr>
          <a:xfrm rot="20625550">
            <a:off x="1934612" y="2925786"/>
            <a:ext cx="8322776" cy="100642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lnSpc>
                <a:spcPct val="90000"/>
              </a:lnSpc>
              <a:spcAft>
                <a:spcPts val="400"/>
              </a:spcAft>
            </a:pPr>
            <a:endParaRPr lang="en-US" sz="6600" dirty="0">
              <a:solidFill>
                <a:schemeClr val="accent5">
                  <a:lumMod val="20000"/>
                  <a:lumOff val="80000"/>
                </a:schemeClr>
              </a:solidFill>
            </a:endParaRPr>
          </a:p>
        </p:txBody>
      </p:sp>
      <p:pic>
        <p:nvPicPr>
          <p:cNvPr id="17" name="Optum#LowerLeftSmallWide" descr="C:\Users\cbarthol\Desktop\Charlotte Work\Tools\PPT\Empower\Logo EMFs\OPTUM_®_4c.emf"/>
          <p:cNvPicPr>
            <a:picLocks noChangeAspect="1" noChangeArrowheads="1"/>
          </p:cNvPicPr>
          <p:nvPr userDrawn="1">
            <p:custDataLst>
              <p:tags r:id="rId44"/>
            </p:custDataLst>
          </p:nvPr>
        </p:nvPicPr>
        <p:blipFill>
          <a:blip r:embed="rId45" cstate="print">
            <a:extLst>
              <a:ext uri="{28A0092B-C50C-407E-A947-70E740481C1C}">
                <a14:useLocalDpi xmlns:a14="http://schemas.microsoft.com/office/drawing/2010/main" val="0"/>
              </a:ext>
            </a:extLst>
          </a:blip>
          <a:srcRect/>
          <a:stretch>
            <a:fillRect/>
          </a:stretch>
        </p:blipFill>
        <p:spPr bwMode="auto">
          <a:xfrm>
            <a:off x="392112" y="6171438"/>
            <a:ext cx="1455386" cy="438912"/>
          </a:xfrm>
          <a:prstGeom prst="rect">
            <a:avLst/>
          </a:prstGeom>
          <a:noFill/>
          <a:extLst>
            <a:ext uri="{909E8E84-426E-40DD-AFC4-6F175D3DCCD1}">
              <a14:hiddenFill xmlns:a14="http://schemas.microsoft.com/office/drawing/2010/main">
                <a:solidFill>
                  <a:srgbClr val="FFFFFF"/>
                </a:solidFill>
              </a14:hiddenFill>
            </a:ext>
          </a:extLst>
        </p:spPr>
      </p:pic>
      <p:sp>
        <p:nvSpPr>
          <p:cNvPr id="5" name="Footer Placeholder 4"/>
          <p:cNvSpPr>
            <a:spLocks noGrp="1"/>
          </p:cNvSpPr>
          <p:nvPr>
            <p:ph type="ftr" sz="quarter" idx="3"/>
          </p:nvPr>
        </p:nvSpPr>
        <p:spPr>
          <a:xfrm>
            <a:off x="3048001" y="6414340"/>
            <a:ext cx="8178408" cy="313241"/>
          </a:xfrm>
          <a:prstGeom prst="rect">
            <a:avLst/>
          </a:prstGeom>
        </p:spPr>
        <p:txBody>
          <a:bodyPr vert="horz" lIns="0" tIns="0" rIns="0" bIns="0" rtlCol="0" anchor="ctr"/>
          <a:lstStyle>
            <a:lvl1pPr>
              <a:defRPr lang="en-US" sz="900">
                <a:solidFill>
                  <a:schemeClr val="accent4"/>
                </a:solidFill>
              </a:defRPr>
            </a:lvl1pPr>
          </a:lstStyle>
          <a:p>
            <a:pPr algn="r"/>
            <a:r>
              <a:rPr lang="en-US" smtClean="0"/>
              <a:t>© 2019 Optum, Inc. All rights reserved. Confidential property of Optum. Do not distribute or reproduce without express permission from Optum.</a:t>
            </a:r>
            <a:endParaRPr lang="en-US"/>
          </a:p>
        </p:txBody>
      </p:sp>
    </p:spTree>
    <p:extLst>
      <p:ext uri="{BB962C8B-B14F-4D97-AF65-F5344CB8AC3E}">
        <p14:creationId xmlns:p14="http://schemas.microsoft.com/office/powerpoint/2010/main" val="3129217218"/>
      </p:ext>
    </p:extLst>
  </p:cSld>
  <p:clrMap bg1="lt1" tx1="dk1" bg2="lt2" tx2="dk2" accent1="accent1" accent2="accent2" accent3="accent3" accent4="accent4" accent5="accent5" accent6="accent6" hlink="hlink" folHlink="folHlink"/>
  <p:sldLayoutIdLst>
    <p:sldLayoutId id="2147483964" r:id="rId1"/>
    <p:sldLayoutId id="2147483965" r:id="rId2"/>
    <p:sldLayoutId id="2147483966" r:id="rId3"/>
    <p:sldLayoutId id="2147483967" r:id="rId4"/>
    <p:sldLayoutId id="2147483968" r:id="rId5"/>
    <p:sldLayoutId id="2147483969" r:id="rId6"/>
    <p:sldLayoutId id="2147483970" r:id="rId7"/>
    <p:sldLayoutId id="2147483971" r:id="rId8"/>
    <p:sldLayoutId id="2147483972" r:id="rId9"/>
    <p:sldLayoutId id="2147483973" r:id="rId10"/>
    <p:sldLayoutId id="2147483974" r:id="rId11"/>
    <p:sldLayoutId id="2147483975" r:id="rId12"/>
    <p:sldLayoutId id="2147483976" r:id="rId13"/>
    <p:sldLayoutId id="2147483977" r:id="rId14"/>
    <p:sldLayoutId id="2147483978" r:id="rId15"/>
    <p:sldLayoutId id="2147483979" r:id="rId16"/>
    <p:sldLayoutId id="2147483980" r:id="rId17"/>
    <p:sldLayoutId id="2147483981" r:id="rId18"/>
    <p:sldLayoutId id="2147483982" r:id="rId19"/>
    <p:sldLayoutId id="2147483983" r:id="rId20"/>
    <p:sldLayoutId id="2147483984" r:id="rId21"/>
    <p:sldLayoutId id="2147483985" r:id="rId22"/>
    <p:sldLayoutId id="2147483986" r:id="rId23"/>
    <p:sldLayoutId id="2147483987" r:id="rId24"/>
    <p:sldLayoutId id="2147483988" r:id="rId25"/>
    <p:sldLayoutId id="2147483989" r:id="rId26"/>
    <p:sldLayoutId id="2147483990" r:id="rId27"/>
    <p:sldLayoutId id="2147483991" r:id="rId28"/>
    <p:sldLayoutId id="2147483992" r:id="rId29"/>
    <p:sldLayoutId id="2147483993" r:id="rId30"/>
    <p:sldLayoutId id="2147483994" r:id="rId31"/>
    <p:sldLayoutId id="2147483995" r:id="rId32"/>
    <p:sldLayoutId id="2147483996" r:id="rId33"/>
    <p:sldLayoutId id="2147483997" r:id="rId34"/>
    <p:sldLayoutId id="2147483998" r:id="rId35"/>
    <p:sldLayoutId id="2147483999" r:id="rId36"/>
    <p:sldLayoutId id="2147484000" r:id="rId37"/>
    <p:sldLayoutId id="2147484001" r:id="rId38"/>
    <p:sldLayoutId id="2147484002" r:id="rId39"/>
    <p:sldLayoutId id="2147484003" r:id="rId40"/>
  </p:sldLayoutIdLst>
  <p:timing>
    <p:tnLst>
      <p:par>
        <p:cTn id="1" dur="indefinite" restart="never" nodeType="tmRoot"/>
      </p:par>
    </p:tnLst>
  </p:timing>
  <p:hf hdr="0" dt="0"/>
  <p:txStyles>
    <p:titleStyle>
      <a:lvl1pPr algn="l" defTabSz="914400" rtl="0" eaLnBrk="1" latinLnBrk="0" hangingPunct="1">
        <a:lnSpc>
          <a:spcPct val="90000"/>
        </a:lnSpc>
        <a:spcBef>
          <a:spcPct val="0"/>
        </a:spcBef>
        <a:buNone/>
        <a:defRPr sz="3000" kern="1200">
          <a:solidFill>
            <a:srgbClr val="55565A"/>
          </a:solidFill>
          <a:latin typeface="+mj-lt"/>
          <a:ea typeface="+mj-ea"/>
          <a:cs typeface="+mj-cs"/>
        </a:defRPr>
      </a:lvl1pPr>
    </p:titleStyle>
    <p:bodyStyle>
      <a:lvl1pPr marL="0" indent="0" algn="l" defTabSz="914400" rtl="0" eaLnBrk="1" latinLnBrk="0" hangingPunct="1">
        <a:lnSpc>
          <a:spcPct val="95000"/>
        </a:lnSpc>
        <a:spcBef>
          <a:spcPts val="800"/>
        </a:spcBef>
        <a:spcAft>
          <a:spcPts val="600"/>
        </a:spcAft>
        <a:buFont typeface="Arial" panose="020B0604020202020204" pitchFamily="34" charset="0"/>
        <a:buChar char="​"/>
        <a:defRPr sz="2200" kern="1200">
          <a:solidFill>
            <a:schemeClr val="tx2"/>
          </a:solidFill>
          <a:latin typeface="+mn-lt"/>
          <a:ea typeface="+mn-ea"/>
          <a:cs typeface="+mn-cs"/>
        </a:defRPr>
      </a:lvl1pPr>
      <a:lvl2pPr marL="230188" indent="-230188"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200" kern="1200">
          <a:solidFill>
            <a:schemeClr val="tx1"/>
          </a:solidFill>
          <a:latin typeface="+mn-lt"/>
          <a:ea typeface="+mn-ea"/>
          <a:cs typeface="+mn-cs"/>
        </a:defRPr>
      </a:lvl2pPr>
      <a:lvl3pPr marL="228600" indent="-228600"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200" kern="1200">
          <a:solidFill>
            <a:schemeClr val="tx1"/>
          </a:solidFill>
          <a:latin typeface="+mn-lt"/>
          <a:ea typeface="+mn-ea"/>
          <a:cs typeface="+mn-cs"/>
        </a:defRPr>
      </a:lvl3pPr>
      <a:lvl4pPr marL="458788" indent="-230188" algn="l" defTabSz="914400" rtl="0" eaLnBrk="1" latinLnBrk="0" hangingPunct="1">
        <a:lnSpc>
          <a:spcPct val="95000"/>
        </a:lnSpc>
        <a:spcBef>
          <a:spcPts val="0"/>
        </a:spcBef>
        <a:spcAft>
          <a:spcPts val="600"/>
        </a:spcAft>
        <a:buFont typeface="Arial" panose="020B0604020202020204" pitchFamily="34" charset="0"/>
        <a:buChar char="−"/>
        <a:defRPr sz="2000" kern="1200">
          <a:solidFill>
            <a:schemeClr val="tx1"/>
          </a:solidFill>
          <a:latin typeface="+mn-lt"/>
          <a:ea typeface="+mn-ea"/>
          <a:cs typeface="+mn-cs"/>
        </a:defRPr>
      </a:lvl4pPr>
      <a:lvl5pPr marL="685800" indent="-228600" algn="l" defTabSz="914400" rtl="0" eaLnBrk="1" latinLnBrk="0" hangingPunct="1">
        <a:lnSpc>
          <a:spcPct val="95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5pPr>
      <a:lvl6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6pPr>
      <a:lvl7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7pPr>
      <a:lvl8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8pPr>
      <a:lvl9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72" pos="3816" userDrawn="1">
          <p15:clr>
            <a:srgbClr val="FDE53C"/>
          </p15:clr>
        </p15:guide>
        <p15:guide id="73" orient="horz" pos="3720" userDrawn="1">
          <p15:clr>
            <a:srgbClr val="F26B43"/>
          </p15:clr>
        </p15:guide>
        <p15:guide id="74" userDrawn="1">
          <p15:clr>
            <a:srgbClr val="F26B43"/>
          </p15:clr>
        </p15:guide>
        <p15:guide id="75" pos="7440" userDrawn="1">
          <p15:clr>
            <a:srgbClr val="F26B43"/>
          </p15:clr>
        </p15:guide>
        <p15:guide id="76" pos="264" userDrawn="1">
          <p15:clr>
            <a:srgbClr val="F26B43"/>
          </p15:clr>
        </p15:guide>
        <p15:guide id="77" orient="horz" pos="4080" userDrawn="1">
          <p15:clr>
            <a:srgbClr val="F26B43"/>
          </p15:clr>
        </p15:guide>
        <p15:guide id="78" pos="312" userDrawn="1">
          <p15:clr>
            <a:srgbClr val="F26B43"/>
          </p15:clr>
        </p15:guide>
        <p15:guide id="79" orient="horz" pos="240" userDrawn="1">
          <p15:clr>
            <a:srgbClr val="F26B43"/>
          </p15:clr>
        </p15:guide>
        <p15:guide id="80" orient="horz" pos="360" userDrawn="1">
          <p15:clr>
            <a:srgbClr val="F26B43"/>
          </p15:clr>
        </p15:guide>
        <p15:guide id="81" orient="horz" pos="696" userDrawn="1">
          <p15:clr>
            <a:srgbClr val="F26B43"/>
          </p15:clr>
        </p15:guide>
        <p15:guide id="82" orient="horz" pos="2472" userDrawn="1">
          <p15:clr>
            <a:srgbClr val="F26B43"/>
          </p15:clr>
        </p15:guide>
        <p15:guide id="83" orient="horz" pos="4224" userDrawn="1">
          <p15:clr>
            <a:srgbClr val="F26B43"/>
          </p15:clr>
        </p15:guide>
        <p15:guide id="84" pos="7392" userDrawn="1">
          <p15:clr>
            <a:srgbClr val="F26B43"/>
          </p15:clr>
        </p15:guide>
        <p15:guide id="85" pos="3864" userDrawn="1">
          <p15:clr>
            <a:srgbClr val="FDE53C"/>
          </p15:clr>
        </p15:guide>
        <p15:guide id="86" pos="2688" userDrawn="1">
          <p15:clr>
            <a:srgbClr val="F26B43"/>
          </p15:clr>
        </p15:guide>
        <p15:guide id="87" pos="4992" userDrawn="1">
          <p15:clr>
            <a:srgbClr val="F26B43"/>
          </p15:clr>
        </p15:guide>
        <p15:guide id="88" pos="2640" userDrawn="1">
          <p15:clr>
            <a:srgbClr val="F26B43"/>
          </p15:clr>
        </p15:guide>
        <p15:guide id="89" pos="5040" userDrawn="1">
          <p15:clr>
            <a:srgbClr val="F26B43"/>
          </p15:clr>
        </p15:guide>
        <p15:guide id="90" orient="horz" pos="2424" userDrawn="1">
          <p15:clr>
            <a:srgbClr val="F26B43"/>
          </p15:clr>
        </p15:guide>
        <p15:guide id="91" orient="horz" pos="1152"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15183" y="304801"/>
            <a:ext cx="11195817" cy="620358"/>
          </a:xfrm>
          <a:prstGeom prst="rect">
            <a:avLst/>
          </a:prstGeom>
        </p:spPr>
        <p:txBody>
          <a:bodyPr vert="horz" lIns="0" tIns="0" rIns="0" bIns="0" rtlCol="0" anchor="b">
            <a:noAutofit/>
          </a:bodyPr>
          <a:lstStyle/>
          <a:p>
            <a:r>
              <a:rPr lang="en-US" smtClean="0"/>
              <a:t>Click to edit Master title style</a:t>
            </a:r>
            <a:endParaRPr lang="en-US" dirty="0"/>
          </a:p>
        </p:txBody>
      </p:sp>
      <p:sp>
        <p:nvSpPr>
          <p:cNvPr id="3" name="Text Placeholder 2"/>
          <p:cNvSpPr>
            <a:spLocks noGrp="1"/>
          </p:cNvSpPr>
          <p:nvPr>
            <p:ph type="body" idx="1"/>
          </p:nvPr>
        </p:nvSpPr>
        <p:spPr>
          <a:xfrm>
            <a:off x="615183" y="1354139"/>
            <a:ext cx="11195817" cy="4772025"/>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5"/>
          <p:cNvSpPr>
            <a:spLocks noGrp="1"/>
          </p:cNvSpPr>
          <p:nvPr>
            <p:ph type="sldNum" sz="quarter" idx="4"/>
          </p:nvPr>
        </p:nvSpPr>
        <p:spPr>
          <a:xfrm>
            <a:off x="11277600" y="6433445"/>
            <a:ext cx="515373" cy="247226"/>
          </a:xfrm>
          <a:prstGeom prst="rect">
            <a:avLst/>
          </a:prstGeom>
        </p:spPr>
        <p:txBody>
          <a:bodyPr vert="horz" wrap="none" lIns="0" tIns="0" rIns="0" bIns="0" rtlCol="0" anchor="ctr"/>
          <a:lstStyle>
            <a:lvl1pPr>
              <a:defRPr lang="en-US" sz="800" b="0" smtClean="0">
                <a:latin typeface="Arial" pitchFamily="34" charset="0"/>
                <a:cs typeface="Arial" pitchFamily="34" charset="0"/>
              </a:defRPr>
            </a:lvl1pPr>
          </a:lstStyle>
          <a:p>
            <a:pPr algn="r"/>
            <a:fld id="{F18F5FCC-583C-47C6-9953-2F6AD74D46AE}" type="slidenum">
              <a:rPr>
                <a:solidFill>
                  <a:srgbClr val="55565A"/>
                </a:solidFill>
              </a:rPr>
              <a:pPr algn="r"/>
              <a:t>‹#›</a:t>
            </a:fld>
            <a:endParaRPr dirty="0">
              <a:solidFill>
                <a:srgbClr val="55565A"/>
              </a:solidFill>
            </a:endParaRPr>
          </a:p>
        </p:txBody>
      </p:sp>
      <p:pic>
        <p:nvPicPr>
          <p:cNvPr id="7" name="Picture 6"/>
          <p:cNvPicPr>
            <a:picLocks noChangeAspect="1"/>
          </p:cNvPicPr>
          <p:nvPr/>
        </p:nvPicPr>
        <p:blipFill>
          <a:blip r:embed="rId33" cstate="print">
            <a:extLst>
              <a:ext uri="{28A0092B-C50C-407E-A947-70E740481C1C}">
                <a14:useLocalDpi xmlns:a14="http://schemas.microsoft.com/office/drawing/2010/main" val="0"/>
              </a:ext>
            </a:extLst>
          </a:blip>
          <a:stretch>
            <a:fillRect/>
          </a:stretch>
        </p:blipFill>
        <p:spPr>
          <a:xfrm>
            <a:off x="328895" y="6254136"/>
            <a:ext cx="1521337" cy="358621"/>
          </a:xfrm>
          <a:prstGeom prst="rect">
            <a:avLst/>
          </a:prstGeom>
        </p:spPr>
      </p:pic>
    </p:spTree>
    <p:extLst>
      <p:ext uri="{BB962C8B-B14F-4D97-AF65-F5344CB8AC3E}">
        <p14:creationId xmlns:p14="http://schemas.microsoft.com/office/powerpoint/2010/main" val="1088861815"/>
      </p:ext>
    </p:extLst>
  </p:cSld>
  <p:clrMap bg1="lt1" tx1="dk1" bg2="lt2" tx2="dk2" accent1="accent1" accent2="accent2" accent3="accent3" accent4="accent4" accent5="accent5" accent6="accent6" hlink="hlink" folHlink="folHlink"/>
  <p:sldLayoutIdLst>
    <p:sldLayoutId id="2147484005" r:id="rId1"/>
    <p:sldLayoutId id="2147484006" r:id="rId2"/>
    <p:sldLayoutId id="2147484007" r:id="rId3"/>
    <p:sldLayoutId id="2147484008" r:id="rId4"/>
    <p:sldLayoutId id="2147484009" r:id="rId5"/>
    <p:sldLayoutId id="2147484010" r:id="rId6"/>
    <p:sldLayoutId id="2147484011" r:id="rId7"/>
    <p:sldLayoutId id="2147484012" r:id="rId8"/>
    <p:sldLayoutId id="2147484013" r:id="rId9"/>
    <p:sldLayoutId id="2147484014" r:id="rId10"/>
    <p:sldLayoutId id="2147484015" r:id="rId11"/>
    <p:sldLayoutId id="2147484016" r:id="rId12"/>
    <p:sldLayoutId id="2147484017" r:id="rId13"/>
    <p:sldLayoutId id="2147484018" r:id="rId14"/>
    <p:sldLayoutId id="2147484019" r:id="rId15"/>
    <p:sldLayoutId id="2147484020" r:id="rId16"/>
    <p:sldLayoutId id="2147484021" r:id="rId17"/>
    <p:sldLayoutId id="2147484022" r:id="rId18"/>
    <p:sldLayoutId id="2147484023" r:id="rId19"/>
    <p:sldLayoutId id="2147484024" r:id="rId20"/>
    <p:sldLayoutId id="2147484025" r:id="rId21"/>
    <p:sldLayoutId id="2147484026" r:id="rId22"/>
    <p:sldLayoutId id="2147484027" r:id="rId23"/>
    <p:sldLayoutId id="2147484028" r:id="rId24"/>
    <p:sldLayoutId id="2147484029" r:id="rId25"/>
    <p:sldLayoutId id="2147484030" r:id="rId26"/>
    <p:sldLayoutId id="2147484031" r:id="rId27"/>
    <p:sldLayoutId id="2147484032" r:id="rId28"/>
    <p:sldLayoutId id="2147484033" r:id="rId29"/>
    <p:sldLayoutId id="2147484034" r:id="rId30"/>
    <p:sldLayoutId id="2147484035" r:id="rId31"/>
  </p:sldLayoutIdLst>
  <p:hf hdr="0" ftr="0" dt="0"/>
  <p:txStyles>
    <p:titleStyle>
      <a:lvl1pPr algn="l" defTabSz="914400" rtl="0" eaLnBrk="1" latinLnBrk="0" hangingPunct="1">
        <a:spcBef>
          <a:spcPct val="0"/>
        </a:spcBef>
        <a:buNone/>
        <a:defRPr sz="3000" kern="1200">
          <a:solidFill>
            <a:schemeClr val="tx1"/>
          </a:solidFill>
          <a:latin typeface="+mj-lt"/>
          <a:ea typeface="+mj-ea"/>
          <a:cs typeface="+mj-cs"/>
        </a:defRPr>
      </a:lvl1pPr>
    </p:titleStyle>
    <p:bodyStyle>
      <a:lvl1pPr marL="0" indent="0" algn="l" defTabSz="914400" rtl="0" eaLnBrk="1" latinLnBrk="0" hangingPunct="1">
        <a:lnSpc>
          <a:spcPct val="95000"/>
        </a:lnSpc>
        <a:spcBef>
          <a:spcPts val="2400"/>
        </a:spcBef>
        <a:spcAft>
          <a:spcPts val="600"/>
        </a:spcAft>
        <a:buFont typeface="Arial" panose="020B0604020202020204" pitchFamily="34" charset="0"/>
        <a:buNone/>
        <a:defRPr sz="2400" kern="1200">
          <a:solidFill>
            <a:schemeClr val="accent1"/>
          </a:solidFill>
          <a:latin typeface="+mn-lt"/>
          <a:ea typeface="+mn-ea"/>
          <a:cs typeface="+mn-cs"/>
        </a:defRPr>
      </a:lvl1pPr>
      <a:lvl2pPr marL="398463" indent="-171450"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000" kern="1200">
          <a:solidFill>
            <a:schemeClr val="tx1"/>
          </a:solidFill>
          <a:latin typeface="+mn-lt"/>
          <a:ea typeface="+mn-ea"/>
          <a:cs typeface="+mn-cs"/>
        </a:defRPr>
      </a:lvl2pPr>
      <a:lvl3pPr marL="628650" indent="-165100" algn="l" defTabSz="914400" rtl="0" eaLnBrk="1" latinLnBrk="0" hangingPunct="1">
        <a:lnSpc>
          <a:spcPct val="95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3pPr>
      <a:lvl4pPr marL="855663" indent="-171450" algn="l" defTabSz="914400" rtl="0" eaLnBrk="1" latinLnBrk="0" hangingPunct="1">
        <a:lnSpc>
          <a:spcPct val="95000"/>
        </a:lnSpc>
        <a:spcBef>
          <a:spcPts val="0"/>
        </a:spcBef>
        <a:spcAft>
          <a:spcPts val="400"/>
        </a:spcAft>
        <a:buFont typeface="Arial" panose="020B0604020202020204" pitchFamily="34" charset="0"/>
        <a:buChar char="•"/>
        <a:defRPr sz="1600" kern="1200">
          <a:solidFill>
            <a:schemeClr val="tx1"/>
          </a:solidFill>
          <a:latin typeface="+mn-lt"/>
          <a:ea typeface="+mn-ea"/>
          <a:cs typeface="+mn-cs"/>
        </a:defRPr>
      </a:lvl4pPr>
      <a:lvl5pPr marL="1139825" indent="-227013" algn="l" defTabSz="914400" rtl="0" eaLnBrk="1" latinLnBrk="0" hangingPunct="1">
        <a:lnSpc>
          <a:spcPct val="95000"/>
        </a:lnSpc>
        <a:spcBef>
          <a:spcPts val="0"/>
        </a:spcBef>
        <a:spcAft>
          <a:spcPts val="400"/>
        </a:spcAft>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cNvSpPr>
            <a:spLocks noGrp="1"/>
          </p:cNvSpPr>
          <p:nvPr>
            <p:ph type="title"/>
          </p:nvPr>
        </p:nvSpPr>
        <p:spPr bwMode="gray">
          <a:xfrm>
            <a:off x="495300" y="0"/>
            <a:ext cx="11315700" cy="1074058"/>
          </a:xfrm>
          <a:prstGeom prst="rect">
            <a:avLst/>
          </a:prstGeom>
        </p:spPr>
        <p:txBody>
          <a:bodyPr vert="horz" lIns="0" tIns="0" rIns="0" bIns="0" rtlCol="0" anchor="b">
            <a:noAutofit/>
          </a:bodyPr>
          <a:lstStyle/>
          <a:p>
            <a:r>
              <a:rPr lang="en-US" smtClean="0"/>
              <a:t>Click to edit Master title style</a:t>
            </a:r>
            <a:endParaRPr lang="en-US" dirty="0"/>
          </a:p>
        </p:txBody>
      </p:sp>
      <p:sp>
        <p:nvSpPr>
          <p:cNvPr id="3" name="Content"/>
          <p:cNvSpPr>
            <a:spLocks noGrp="1"/>
          </p:cNvSpPr>
          <p:nvPr>
            <p:ph type="body" idx="1"/>
          </p:nvPr>
        </p:nvSpPr>
        <p:spPr bwMode="gray">
          <a:xfrm>
            <a:off x="495300" y="1825625"/>
            <a:ext cx="11315700" cy="4074432"/>
          </a:xfrm>
          <a:prstGeom prst="rect">
            <a:avLst/>
          </a:prstGeom>
        </p:spPr>
        <p:txBody>
          <a:bodyPr vert="horz"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sp>
        <p:nvSpPr>
          <p:cNvPr id="4" name="Date Placeholder 3"/>
          <p:cNvSpPr>
            <a:spLocks noGrp="1"/>
          </p:cNvSpPr>
          <p:nvPr>
            <p:ph type="dt" sz="half" idx="2"/>
          </p:nvPr>
        </p:nvSpPr>
        <p:spPr bwMode="gray">
          <a:xfrm>
            <a:off x="419100" y="7039123"/>
            <a:ext cx="2743200" cy="365125"/>
          </a:xfrm>
          <a:prstGeom prst="rect">
            <a:avLst/>
          </a:prstGeom>
        </p:spPr>
        <p:txBody>
          <a:bodyPr vert="horz" lIns="0" tIns="0" rIns="0" bIns="0" rtlCol="0" anchor="ctr"/>
          <a:lstStyle>
            <a:lvl1pPr algn="l">
              <a:defRPr sz="900">
                <a:solidFill>
                  <a:schemeClr val="accent4"/>
                </a:solidFill>
              </a:defRPr>
            </a:lvl1pPr>
          </a:lstStyle>
          <a:p>
            <a:fld id="{510DAF7A-F987-4F1E-A936-E47EE3119E3D}" type="datetime1">
              <a:rPr lang="en-US" smtClean="0">
                <a:solidFill>
                  <a:srgbClr val="888B8D"/>
                </a:solidFill>
              </a:rPr>
              <a:pPr/>
              <a:t>11/21/2019</a:t>
            </a:fld>
            <a:endParaRPr lang="en-US" dirty="0">
              <a:solidFill>
                <a:srgbClr val="888B8D"/>
              </a:solidFill>
            </a:endParaRPr>
          </a:p>
        </p:txBody>
      </p:sp>
      <p:cxnSp>
        <p:nvCxnSpPr>
          <p:cNvPr id="8" name="Straight Connector 7"/>
          <p:cNvCxnSpPr>
            <a:cxnSpLocks/>
          </p:cNvCxnSpPr>
          <p:nvPr/>
        </p:nvCxnSpPr>
        <p:spPr bwMode="gray">
          <a:xfrm>
            <a:off x="457200" y="1100666"/>
            <a:ext cx="1135380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a:cxnSpLocks/>
          </p:cNvCxnSpPr>
          <p:nvPr/>
        </p:nvCxnSpPr>
        <p:spPr bwMode="gray">
          <a:xfrm>
            <a:off x="457200" y="1100666"/>
            <a:ext cx="1135380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a:cxnSpLocks/>
          </p:cNvCxnSpPr>
          <p:nvPr/>
        </p:nvCxnSpPr>
        <p:spPr bwMode="gray">
          <a:xfrm>
            <a:off x="457200" y="1100666"/>
            <a:ext cx="1135380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xmlns="" id="{EDB2CE75-020D-45A1-B141-8BC43E0F6356}"/>
              </a:ext>
            </a:extLst>
          </p:cNvPr>
          <p:cNvCxnSpPr>
            <a:cxnSpLocks/>
          </p:cNvCxnSpPr>
          <p:nvPr/>
        </p:nvCxnSpPr>
        <p:spPr bwMode="gray">
          <a:xfrm>
            <a:off x="457200" y="1100666"/>
            <a:ext cx="1135380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xmlns="" id="{A4E70631-2200-435E-8B78-C15380687CB2}"/>
              </a:ext>
            </a:extLst>
          </p:cNvPr>
          <p:cNvCxnSpPr>
            <a:cxnSpLocks/>
          </p:cNvCxnSpPr>
          <p:nvPr/>
        </p:nvCxnSpPr>
        <p:spPr bwMode="gray">
          <a:xfrm>
            <a:off x="457200" y="1100666"/>
            <a:ext cx="1135380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xmlns="" id="{0EB69FDF-A621-430B-ADCC-6492A766DF3E}"/>
              </a:ext>
            </a:extLst>
          </p:cNvPr>
          <p:cNvCxnSpPr>
            <a:cxnSpLocks/>
          </p:cNvCxnSpPr>
          <p:nvPr/>
        </p:nvCxnSpPr>
        <p:spPr bwMode="gray">
          <a:xfrm>
            <a:off x="457200" y="1100666"/>
            <a:ext cx="1135380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sp>
        <p:nvSpPr>
          <p:cNvPr id="16" name="MIO_LOGOPLACEHOLDER#LowerLeftSmallWide" hidden="1"/>
          <p:cNvSpPr/>
          <p:nvPr/>
        </p:nvSpPr>
        <p:spPr>
          <a:xfrm>
            <a:off x="392112" y="6174567"/>
            <a:ext cx="1890821" cy="43578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FFFFFF"/>
              </a:solidFill>
            </a:endParaRPr>
          </a:p>
        </p:txBody>
      </p:sp>
      <p:sp>
        <p:nvSpPr>
          <p:cNvPr id="18" name="empower - DO NOT DELETE!!!" hidden="1"/>
          <p:cNvSpPr/>
          <p:nvPr>
            <p:custDataLst>
              <p:tags r:id="rId42"/>
            </p:custDataLst>
          </p:nvPr>
        </p:nvSpPr>
        <p:spPr>
          <a:xfrm>
            <a:off x="0" y="0"/>
            <a:ext cx="0" cy="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FFFFFF"/>
              </a:solidFill>
            </a:endParaRPr>
          </a:p>
        </p:txBody>
      </p:sp>
      <p:sp>
        <p:nvSpPr>
          <p:cNvPr id="27" name="Slide Number Placeholder 26">
            <a:extLst>
              <a:ext uri="{FF2B5EF4-FFF2-40B4-BE49-F238E27FC236}">
                <a16:creationId xmlns:a16="http://schemas.microsoft.com/office/drawing/2014/main" xmlns="" id="{08C8B57B-BCDA-4101-B4DD-87F49D6D3104}"/>
              </a:ext>
            </a:extLst>
          </p:cNvPr>
          <p:cNvSpPr>
            <a:spLocks noGrp="1"/>
          </p:cNvSpPr>
          <p:nvPr>
            <p:ph type="sldNum" sz="quarter" idx="4"/>
          </p:nvPr>
        </p:nvSpPr>
        <p:spPr>
          <a:xfrm>
            <a:off x="11265408" y="6448111"/>
            <a:ext cx="539496" cy="230833"/>
          </a:xfrm>
          <a:prstGeom prst="rect">
            <a:avLst/>
          </a:prstGeom>
        </p:spPr>
        <p:txBody>
          <a:bodyPr vert="horz" lIns="0" tIns="0" rIns="0" bIns="0" rtlCol="0" anchor="ctr"/>
          <a:lstStyle>
            <a:lvl1pPr algn="r">
              <a:defRPr sz="900">
                <a:solidFill>
                  <a:schemeClr val="accent4"/>
                </a:solidFill>
              </a:defRPr>
            </a:lvl1pPr>
          </a:lstStyle>
          <a:p>
            <a:fld id="{901F1369-4AEB-4520-96C0-9F78886180C1}" type="slidenum">
              <a:rPr lang="en-US" smtClean="0">
                <a:solidFill>
                  <a:srgbClr val="888B8D"/>
                </a:solidFill>
              </a:rPr>
              <a:pPr/>
              <a:t>‹#›</a:t>
            </a:fld>
            <a:endParaRPr lang="en-US" dirty="0">
              <a:solidFill>
                <a:srgbClr val="888B8D"/>
              </a:solidFill>
            </a:endParaRPr>
          </a:p>
        </p:txBody>
      </p:sp>
      <p:sp>
        <p:nvSpPr>
          <p:cNvPr id="23" name="TextBox 5" hidden="1"/>
          <p:cNvSpPr txBox="1"/>
          <p:nvPr>
            <p:custDataLst>
              <p:tags r:id="rId43"/>
            </p:custDataLst>
          </p:nvPr>
        </p:nvSpPr>
        <p:spPr>
          <a:xfrm rot="20625550">
            <a:off x="1934612" y="2925786"/>
            <a:ext cx="8322776" cy="100642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90000"/>
              </a:lnSpc>
              <a:spcAft>
                <a:spcPts val="400"/>
              </a:spcAft>
            </a:pPr>
            <a:endParaRPr lang="en-US" sz="6600" dirty="0">
              <a:solidFill>
                <a:srgbClr val="B1B3B3">
                  <a:lumMod val="20000"/>
                  <a:lumOff val="80000"/>
                </a:srgbClr>
              </a:solidFill>
            </a:endParaRPr>
          </a:p>
        </p:txBody>
      </p:sp>
      <p:pic>
        <p:nvPicPr>
          <p:cNvPr id="17" name="Optum#LowerLeftSmallWide" descr="C:\Users\cbarthol\Desktop\Charlotte Work\Tools\PPT\Empower\Logo EMFs\OPTUM_®_4c.emf"/>
          <p:cNvPicPr>
            <a:picLocks noChangeAspect="1" noChangeArrowheads="1"/>
          </p:cNvPicPr>
          <p:nvPr userDrawn="1">
            <p:custDataLst>
              <p:tags r:id="rId44"/>
            </p:custDataLst>
          </p:nvPr>
        </p:nvPicPr>
        <p:blipFill>
          <a:blip r:embed="rId45" cstate="print">
            <a:extLst>
              <a:ext uri="{28A0092B-C50C-407E-A947-70E740481C1C}">
                <a14:useLocalDpi xmlns:a14="http://schemas.microsoft.com/office/drawing/2010/main" val="0"/>
              </a:ext>
            </a:extLst>
          </a:blip>
          <a:srcRect/>
          <a:stretch>
            <a:fillRect/>
          </a:stretch>
        </p:blipFill>
        <p:spPr bwMode="auto">
          <a:xfrm>
            <a:off x="392112" y="6171438"/>
            <a:ext cx="1455386" cy="438912"/>
          </a:xfrm>
          <a:prstGeom prst="rect">
            <a:avLst/>
          </a:prstGeom>
          <a:noFill/>
          <a:extLst>
            <a:ext uri="{909E8E84-426E-40DD-AFC4-6F175D3DCCD1}">
              <a14:hiddenFill xmlns:a14="http://schemas.microsoft.com/office/drawing/2010/main">
                <a:solidFill>
                  <a:srgbClr val="FFFFFF"/>
                </a:solidFill>
              </a14:hiddenFill>
            </a:ext>
          </a:extLst>
        </p:spPr>
      </p:pic>
      <p:sp>
        <p:nvSpPr>
          <p:cNvPr id="5" name="Footer Placeholder 4"/>
          <p:cNvSpPr>
            <a:spLocks noGrp="1"/>
          </p:cNvSpPr>
          <p:nvPr>
            <p:ph type="ftr" sz="quarter" idx="3"/>
          </p:nvPr>
        </p:nvSpPr>
        <p:spPr>
          <a:xfrm>
            <a:off x="3048001" y="6414340"/>
            <a:ext cx="8178408" cy="313241"/>
          </a:xfrm>
          <a:prstGeom prst="rect">
            <a:avLst/>
          </a:prstGeom>
        </p:spPr>
        <p:txBody>
          <a:bodyPr vert="horz" lIns="0" tIns="0" rIns="0" bIns="0" rtlCol="0" anchor="ctr"/>
          <a:lstStyle>
            <a:lvl1pPr>
              <a:defRPr lang="en-US" sz="900">
                <a:solidFill>
                  <a:schemeClr val="accent4"/>
                </a:solidFill>
              </a:defRPr>
            </a:lvl1pPr>
          </a:lstStyle>
          <a:p>
            <a:pPr algn="r"/>
            <a:r>
              <a:rPr dirty="0" smtClean="0">
                <a:solidFill>
                  <a:srgbClr val="888B8D"/>
                </a:solidFill>
              </a:rPr>
              <a:t>© 2019 Optum, Inc. All rights reserved. Confidential property of Optum. Do not distribute or reproduce without express permission from Optum.</a:t>
            </a:r>
            <a:endParaRPr dirty="0">
              <a:solidFill>
                <a:srgbClr val="888B8D"/>
              </a:solidFill>
            </a:endParaRPr>
          </a:p>
        </p:txBody>
      </p:sp>
    </p:spTree>
    <p:extLst>
      <p:ext uri="{BB962C8B-B14F-4D97-AF65-F5344CB8AC3E}">
        <p14:creationId xmlns:p14="http://schemas.microsoft.com/office/powerpoint/2010/main" val="1516004002"/>
      </p:ext>
    </p:extLst>
  </p:cSld>
  <p:clrMap bg1="lt1" tx1="dk1" bg2="lt2" tx2="dk2" accent1="accent1" accent2="accent2" accent3="accent3" accent4="accent4" accent5="accent5" accent6="accent6" hlink="hlink" folHlink="folHlink"/>
  <p:sldLayoutIdLst>
    <p:sldLayoutId id="2147484037" r:id="rId1"/>
    <p:sldLayoutId id="2147484038" r:id="rId2"/>
    <p:sldLayoutId id="2147484039" r:id="rId3"/>
    <p:sldLayoutId id="2147484040" r:id="rId4"/>
    <p:sldLayoutId id="2147484041" r:id="rId5"/>
    <p:sldLayoutId id="2147484042" r:id="rId6"/>
    <p:sldLayoutId id="2147484043" r:id="rId7"/>
    <p:sldLayoutId id="2147484044" r:id="rId8"/>
    <p:sldLayoutId id="2147484045" r:id="rId9"/>
    <p:sldLayoutId id="2147484046" r:id="rId10"/>
    <p:sldLayoutId id="2147484047" r:id="rId11"/>
    <p:sldLayoutId id="2147484048" r:id="rId12"/>
    <p:sldLayoutId id="2147484049" r:id="rId13"/>
    <p:sldLayoutId id="2147484050" r:id="rId14"/>
    <p:sldLayoutId id="2147484051" r:id="rId15"/>
    <p:sldLayoutId id="2147484052" r:id="rId16"/>
    <p:sldLayoutId id="2147484053" r:id="rId17"/>
    <p:sldLayoutId id="2147484054" r:id="rId18"/>
    <p:sldLayoutId id="2147484055" r:id="rId19"/>
    <p:sldLayoutId id="2147484056" r:id="rId20"/>
    <p:sldLayoutId id="2147484057" r:id="rId21"/>
    <p:sldLayoutId id="2147484058" r:id="rId22"/>
    <p:sldLayoutId id="2147484059" r:id="rId23"/>
    <p:sldLayoutId id="2147484060" r:id="rId24"/>
    <p:sldLayoutId id="2147484061" r:id="rId25"/>
    <p:sldLayoutId id="2147484062" r:id="rId26"/>
    <p:sldLayoutId id="2147484063" r:id="rId27"/>
    <p:sldLayoutId id="2147484064" r:id="rId28"/>
    <p:sldLayoutId id="2147484065" r:id="rId29"/>
    <p:sldLayoutId id="2147484066" r:id="rId30"/>
    <p:sldLayoutId id="2147484067" r:id="rId31"/>
    <p:sldLayoutId id="2147484068" r:id="rId32"/>
    <p:sldLayoutId id="2147484069" r:id="rId33"/>
    <p:sldLayoutId id="2147484070" r:id="rId34"/>
    <p:sldLayoutId id="2147484071" r:id="rId35"/>
    <p:sldLayoutId id="2147484072" r:id="rId36"/>
    <p:sldLayoutId id="2147484073" r:id="rId37"/>
    <p:sldLayoutId id="2147484074" r:id="rId38"/>
    <p:sldLayoutId id="2147484075" r:id="rId39"/>
    <p:sldLayoutId id="2147484076" r:id="rId40"/>
  </p:sldLayoutIdLst>
  <p:timing>
    <p:tnLst>
      <p:par>
        <p:cTn id="1" dur="indefinite" restart="never" nodeType="tmRoot"/>
      </p:par>
    </p:tnLst>
  </p:timing>
  <p:hf hdr="0" dt="0"/>
  <p:txStyles>
    <p:titleStyle>
      <a:lvl1pPr algn="l" defTabSz="914400" rtl="0" eaLnBrk="1" latinLnBrk="0" hangingPunct="1">
        <a:lnSpc>
          <a:spcPct val="90000"/>
        </a:lnSpc>
        <a:spcBef>
          <a:spcPct val="0"/>
        </a:spcBef>
        <a:buNone/>
        <a:defRPr sz="3000" kern="1200">
          <a:solidFill>
            <a:srgbClr val="55565A"/>
          </a:solidFill>
          <a:latin typeface="+mj-lt"/>
          <a:ea typeface="+mj-ea"/>
          <a:cs typeface="+mj-cs"/>
        </a:defRPr>
      </a:lvl1pPr>
    </p:titleStyle>
    <p:bodyStyle>
      <a:lvl1pPr marL="0" indent="0" algn="l" defTabSz="914400" rtl="0" eaLnBrk="1" latinLnBrk="0" hangingPunct="1">
        <a:lnSpc>
          <a:spcPct val="95000"/>
        </a:lnSpc>
        <a:spcBef>
          <a:spcPts val="800"/>
        </a:spcBef>
        <a:spcAft>
          <a:spcPts val="600"/>
        </a:spcAft>
        <a:buFont typeface="Arial" panose="020B0604020202020204" pitchFamily="34" charset="0"/>
        <a:buChar char="​"/>
        <a:defRPr sz="2200" kern="1200">
          <a:solidFill>
            <a:schemeClr val="tx2"/>
          </a:solidFill>
          <a:latin typeface="+mn-lt"/>
          <a:ea typeface="+mn-ea"/>
          <a:cs typeface="+mn-cs"/>
        </a:defRPr>
      </a:lvl1pPr>
      <a:lvl2pPr marL="230188" indent="-230188"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200" kern="1200">
          <a:solidFill>
            <a:schemeClr val="tx1"/>
          </a:solidFill>
          <a:latin typeface="+mn-lt"/>
          <a:ea typeface="+mn-ea"/>
          <a:cs typeface="+mn-cs"/>
        </a:defRPr>
      </a:lvl2pPr>
      <a:lvl3pPr marL="228600" indent="-228600"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200" kern="1200">
          <a:solidFill>
            <a:schemeClr val="tx1"/>
          </a:solidFill>
          <a:latin typeface="+mn-lt"/>
          <a:ea typeface="+mn-ea"/>
          <a:cs typeface="+mn-cs"/>
        </a:defRPr>
      </a:lvl3pPr>
      <a:lvl4pPr marL="458788" indent="-230188" algn="l" defTabSz="914400" rtl="0" eaLnBrk="1" latinLnBrk="0" hangingPunct="1">
        <a:lnSpc>
          <a:spcPct val="95000"/>
        </a:lnSpc>
        <a:spcBef>
          <a:spcPts val="0"/>
        </a:spcBef>
        <a:spcAft>
          <a:spcPts val="600"/>
        </a:spcAft>
        <a:buFont typeface="Arial" panose="020B0604020202020204" pitchFamily="34" charset="0"/>
        <a:buChar char="−"/>
        <a:defRPr sz="2000" kern="1200">
          <a:solidFill>
            <a:schemeClr val="tx1"/>
          </a:solidFill>
          <a:latin typeface="+mn-lt"/>
          <a:ea typeface="+mn-ea"/>
          <a:cs typeface="+mn-cs"/>
        </a:defRPr>
      </a:lvl4pPr>
      <a:lvl5pPr marL="685800" indent="-228600" algn="l" defTabSz="914400" rtl="0" eaLnBrk="1" latinLnBrk="0" hangingPunct="1">
        <a:lnSpc>
          <a:spcPct val="95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5pPr>
      <a:lvl6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6pPr>
      <a:lvl7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7pPr>
      <a:lvl8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8pPr>
      <a:lvl9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72" pos="3816" userDrawn="1">
          <p15:clr>
            <a:srgbClr val="FDE53C"/>
          </p15:clr>
        </p15:guide>
        <p15:guide id="73" orient="horz" pos="3720" userDrawn="1">
          <p15:clr>
            <a:srgbClr val="F26B43"/>
          </p15:clr>
        </p15:guide>
        <p15:guide id="74" userDrawn="1">
          <p15:clr>
            <a:srgbClr val="F26B43"/>
          </p15:clr>
        </p15:guide>
        <p15:guide id="75" pos="7440" userDrawn="1">
          <p15:clr>
            <a:srgbClr val="F26B43"/>
          </p15:clr>
        </p15:guide>
        <p15:guide id="76" pos="264" userDrawn="1">
          <p15:clr>
            <a:srgbClr val="F26B43"/>
          </p15:clr>
        </p15:guide>
        <p15:guide id="77" orient="horz" pos="4080" userDrawn="1">
          <p15:clr>
            <a:srgbClr val="F26B43"/>
          </p15:clr>
        </p15:guide>
        <p15:guide id="78" pos="312" userDrawn="1">
          <p15:clr>
            <a:srgbClr val="F26B43"/>
          </p15:clr>
        </p15:guide>
        <p15:guide id="79" orient="horz" pos="240" userDrawn="1">
          <p15:clr>
            <a:srgbClr val="F26B43"/>
          </p15:clr>
        </p15:guide>
        <p15:guide id="80" orient="horz" pos="360" userDrawn="1">
          <p15:clr>
            <a:srgbClr val="F26B43"/>
          </p15:clr>
        </p15:guide>
        <p15:guide id="81" orient="horz" pos="696" userDrawn="1">
          <p15:clr>
            <a:srgbClr val="F26B43"/>
          </p15:clr>
        </p15:guide>
        <p15:guide id="82" orient="horz" pos="2472" userDrawn="1">
          <p15:clr>
            <a:srgbClr val="F26B43"/>
          </p15:clr>
        </p15:guide>
        <p15:guide id="83" orient="horz" pos="4224" userDrawn="1">
          <p15:clr>
            <a:srgbClr val="F26B43"/>
          </p15:clr>
        </p15:guide>
        <p15:guide id="84" pos="7392" userDrawn="1">
          <p15:clr>
            <a:srgbClr val="F26B43"/>
          </p15:clr>
        </p15:guide>
        <p15:guide id="85" pos="3864" userDrawn="1">
          <p15:clr>
            <a:srgbClr val="FDE53C"/>
          </p15:clr>
        </p15:guide>
        <p15:guide id="86" pos="2688" userDrawn="1">
          <p15:clr>
            <a:srgbClr val="F26B43"/>
          </p15:clr>
        </p15:guide>
        <p15:guide id="87" pos="4992" userDrawn="1">
          <p15:clr>
            <a:srgbClr val="F26B43"/>
          </p15:clr>
        </p15:guide>
        <p15:guide id="88" pos="2640" userDrawn="1">
          <p15:clr>
            <a:srgbClr val="F26B43"/>
          </p15:clr>
        </p15:guide>
        <p15:guide id="89" pos="5040" userDrawn="1">
          <p15:clr>
            <a:srgbClr val="F26B43"/>
          </p15:clr>
        </p15:guide>
        <p15:guide id="90" orient="horz" pos="2424" userDrawn="1">
          <p15:clr>
            <a:srgbClr val="F26B43"/>
          </p15:clr>
        </p15:guide>
        <p15:guide id="91" orient="horz" pos="1152"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100.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notesSlide" Target="../notesSlides/notesSlide77.xml"/><Relationship Id="rId1" Type="http://schemas.openxmlformats.org/officeDocument/2006/relationships/slideLayout" Target="../slideLayouts/slideLayout12.xml"/></Relationships>
</file>

<file path=ppt/slides/_rels/slide101.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notesSlide" Target="../notesSlides/notesSlide78.xml"/><Relationship Id="rId1" Type="http://schemas.openxmlformats.org/officeDocument/2006/relationships/slideLayout" Target="../slideLayouts/slideLayout12.xml"/></Relationships>
</file>

<file path=ppt/slides/_rels/slide102.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notesSlide" Target="../notesSlides/notesSlide79.xml"/><Relationship Id="rId1" Type="http://schemas.openxmlformats.org/officeDocument/2006/relationships/slideLayout" Target="../slideLayouts/slideLayout12.xml"/></Relationships>
</file>

<file path=ppt/slides/_rels/slide103.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notesSlide" Target="../notesSlides/notesSlide80.xml"/><Relationship Id="rId1" Type="http://schemas.openxmlformats.org/officeDocument/2006/relationships/slideLayout" Target="../slideLayouts/slideLayout12.xml"/></Relationships>
</file>

<file path=ppt/slides/_rels/slide104.xml.rels><?xml version="1.0" encoding="UTF-8" standalone="yes"?>
<Relationships xmlns="http://schemas.openxmlformats.org/package/2006/relationships"><Relationship Id="rId2" Type="http://schemas.openxmlformats.org/officeDocument/2006/relationships/image" Target="../media/image55.emf"/><Relationship Id="rId1" Type="http://schemas.openxmlformats.org/officeDocument/2006/relationships/slideLayout" Target="../slideLayouts/slideLayout12.xml"/></Relationships>
</file>

<file path=ppt/slides/_rels/slide105.xml.rels><?xml version="1.0" encoding="UTF-8" standalone="yes"?>
<Relationships xmlns="http://schemas.openxmlformats.org/package/2006/relationships"><Relationship Id="rId2" Type="http://schemas.openxmlformats.org/officeDocument/2006/relationships/image" Target="../media/image56.emf"/><Relationship Id="rId1" Type="http://schemas.openxmlformats.org/officeDocument/2006/relationships/slideLayout" Target="../slideLayouts/slideLayout12.xml"/></Relationships>
</file>

<file path=ppt/slides/_rels/slide10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3.xml"/></Relationships>
</file>

<file path=ppt/slides/_rels/slide10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3.xml"/></Relationships>
</file>

<file path=ppt/slides/_rels/slide10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3.xml"/></Relationships>
</file>

<file path=ppt/slides/_rels/slide10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81.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07.xml"/></Relationships>
</file>

<file path=ppt/slides/_rels/slide11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82.xml"/><Relationship Id="rId1" Type="http://schemas.openxmlformats.org/officeDocument/2006/relationships/slideLayout" Target="../slideLayouts/slideLayout12.xml"/></Relationships>
</file>

<file path=ppt/slides/_rels/slide11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83.xml"/><Relationship Id="rId1" Type="http://schemas.openxmlformats.org/officeDocument/2006/relationships/slideLayout" Target="../slideLayouts/slideLayout13.xml"/></Relationships>
</file>

<file path=ppt/slides/_rels/slide113.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notesSlide" Target="../notesSlides/notesSlide84.xml"/><Relationship Id="rId1" Type="http://schemas.openxmlformats.org/officeDocument/2006/relationships/slideLayout" Target="../slideLayouts/slideLayout12.xml"/></Relationships>
</file>

<file path=ppt/slides/_rels/slide114.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notesSlide" Target="../notesSlides/notesSlide85.xml"/><Relationship Id="rId1" Type="http://schemas.openxmlformats.org/officeDocument/2006/relationships/slideLayout" Target="../slideLayouts/slideLayout12.xml"/></Relationships>
</file>

<file path=ppt/slides/_rels/slide115.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notesSlide" Target="../notesSlides/notesSlide86.xml"/><Relationship Id="rId1" Type="http://schemas.openxmlformats.org/officeDocument/2006/relationships/slideLayout" Target="../slideLayouts/slideLayout12.xml"/></Relationships>
</file>

<file path=ppt/slides/_rels/slide116.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notesSlide" Target="../notesSlides/notesSlide87.xml"/><Relationship Id="rId1" Type="http://schemas.openxmlformats.org/officeDocument/2006/relationships/slideLayout" Target="../slideLayouts/slideLayout12.xml"/></Relationships>
</file>

<file path=ppt/slides/_rels/slide117.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notesSlide" Target="../notesSlides/notesSlide88.xml"/><Relationship Id="rId1" Type="http://schemas.openxmlformats.org/officeDocument/2006/relationships/slideLayout" Target="../slideLayouts/slideLayout12.xml"/></Relationships>
</file>

<file path=ppt/slides/_rels/slide118.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notesSlide" Target="../notesSlides/notesSlide89.xml"/><Relationship Id="rId1" Type="http://schemas.openxmlformats.org/officeDocument/2006/relationships/slideLayout" Target="../slideLayouts/slideLayout12.xml"/></Relationships>
</file>

<file path=ppt/slides/_rels/slide119.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notesSlide" Target="../notesSlides/notesSlide90.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20.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notesSlide" Target="../notesSlides/notesSlide91.xml"/><Relationship Id="rId1" Type="http://schemas.openxmlformats.org/officeDocument/2006/relationships/slideLayout" Target="../slideLayouts/slideLayout12.xml"/></Relationships>
</file>

<file path=ppt/slides/_rels/slide121.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notesSlide" Target="../notesSlides/notesSlide92.xml"/><Relationship Id="rId1" Type="http://schemas.openxmlformats.org/officeDocument/2006/relationships/slideLayout" Target="../slideLayouts/slideLayout12.xml"/></Relationships>
</file>

<file path=ppt/slides/_rels/slide122.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notesSlide" Target="../notesSlides/notesSlide93.xml"/><Relationship Id="rId1" Type="http://schemas.openxmlformats.org/officeDocument/2006/relationships/slideLayout" Target="../slideLayouts/slideLayout12.xml"/></Relationships>
</file>

<file path=ppt/slides/_rels/slide123.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notesSlide" Target="../notesSlides/notesSlide94.xml"/><Relationship Id="rId1" Type="http://schemas.openxmlformats.org/officeDocument/2006/relationships/slideLayout" Target="../slideLayouts/slideLayout12.xml"/></Relationships>
</file>

<file path=ppt/slides/_rels/slide124.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notesSlide" Target="../notesSlides/notesSlide95.xml"/><Relationship Id="rId1" Type="http://schemas.openxmlformats.org/officeDocument/2006/relationships/slideLayout" Target="../slideLayouts/slideLayout12.xml"/></Relationships>
</file>

<file path=ppt/slides/_rels/slide125.xml.rels><?xml version="1.0" encoding="UTF-8" standalone="yes"?>
<Relationships xmlns="http://schemas.openxmlformats.org/package/2006/relationships"><Relationship Id="rId2" Type="http://schemas.openxmlformats.org/officeDocument/2006/relationships/image" Target="../media/image55.emf"/><Relationship Id="rId1" Type="http://schemas.openxmlformats.org/officeDocument/2006/relationships/slideLayout" Target="../slideLayouts/slideLayout12.xml"/></Relationships>
</file>

<file path=ppt/slides/_rels/slide126.xml.rels><?xml version="1.0" encoding="UTF-8" standalone="yes"?>
<Relationships xmlns="http://schemas.openxmlformats.org/package/2006/relationships"><Relationship Id="rId2" Type="http://schemas.openxmlformats.org/officeDocument/2006/relationships/image" Target="../media/image56.emf"/><Relationship Id="rId1" Type="http://schemas.openxmlformats.org/officeDocument/2006/relationships/slideLayout" Target="../slideLayouts/slideLayout12.xml"/></Relationships>
</file>

<file path=ppt/slides/_rels/slide12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96.xml"/><Relationship Id="rId1" Type="http://schemas.openxmlformats.org/officeDocument/2006/relationships/slideLayout" Target="../slideLayouts/slideLayout13.xml"/></Relationships>
</file>

<file path=ppt/slides/_rels/slide12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3.xml"/></Relationships>
</file>

<file path=ppt/slides/_rels/slide12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3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3.xml"/></Relationships>
</file>

<file path=ppt/slides/_rels/slide131.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3.xml"/></Relationships>
</file>

<file path=ppt/slides/_rels/slide13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3.xml"/></Relationships>
</file>

<file path=ppt/slides/_rels/slide13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3.xml"/></Relationships>
</file>

<file path=ppt/slides/_rels/slide13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97.xml"/><Relationship Id="rId1" Type="http://schemas.openxmlformats.org/officeDocument/2006/relationships/slideLayout" Target="../slideLayouts/slideLayout13.xml"/></Relationships>
</file>

<file path=ppt/slides/_rels/slide13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98.xml"/><Relationship Id="rId1" Type="http://schemas.openxmlformats.org/officeDocument/2006/relationships/slideLayout" Target="../slideLayouts/slideLayout109.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hyperlink" Target="https://arajira.optum.com/jira/login.jsp" TargetMode="External"/><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image" Target="../media/image20.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hyperlink" Target="https://arajira.optum.com/jira/projects/PSO/queues/custom/208" TargetMode="External"/><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image" Target="../media/image21.png"/></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1.xml"/></Relationships>
</file>

<file path=ppt/slides/_rels/slide4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notesSlide" Target="../notesSlides/notesSlide39.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notesSlide" Target="../notesSlides/notesSlide40.xml"/><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notesSlide" Target="../notesSlides/notesSlide41.xml"/><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notesSlide" Target="../notesSlides/notesSlide42.xml"/><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notesSlide" Target="../notesSlides/notesSlide43.xml"/><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notesSlide" Target="../notesSlides/notesSlide44.xml"/><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notesSlide" Target="../notesSlides/notesSlide45.xml"/><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2" Type="http://schemas.openxmlformats.org/officeDocument/2006/relationships/image" Target="../media/image55.emf"/><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2" Type="http://schemas.openxmlformats.org/officeDocument/2006/relationships/image" Target="../media/image56.emf"/><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notesSlide" Target="../notesSlides/notesSlide46.xml"/><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notesSlide" Target="../notesSlides/notesSlide47.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6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8.xml"/><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6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9.xml"/><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0.xml"/><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1.xml"/><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notesSlide" Target="../notesSlides/notesSlide52.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70.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notesSlide" Target="../notesSlides/notesSlide53.xml"/><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notesSlide" Target="../notesSlides/notesSlide54.xml"/><Relationship Id="rId1" Type="http://schemas.openxmlformats.org/officeDocument/2006/relationships/slideLayout" Target="../slideLayouts/slideLayout12.xml"/></Relationships>
</file>

<file path=ppt/slides/_rels/slide72.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notesSlide" Target="../notesSlides/notesSlide55.xml"/><Relationship Id="rId1" Type="http://schemas.openxmlformats.org/officeDocument/2006/relationships/slideLayout" Target="../slideLayouts/slideLayout12.xml"/></Relationships>
</file>

<file path=ppt/slides/_rels/slide73.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notesSlide" Target="../notesSlides/notesSlide56.xml"/><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notesSlide" Target="../notesSlides/notesSlide57.xml"/><Relationship Id="rId1" Type="http://schemas.openxmlformats.org/officeDocument/2006/relationships/slideLayout" Target="../slideLayouts/slideLayout12.xml"/></Relationships>
</file>

<file path=ppt/slides/_rels/slide75.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notesSlide" Target="../notesSlides/notesSlide58.xml"/><Relationship Id="rId1" Type="http://schemas.openxmlformats.org/officeDocument/2006/relationships/slideLayout" Target="../slideLayouts/slideLayout12.xml"/></Relationships>
</file>

<file path=ppt/slides/_rels/slide76.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notesSlide" Target="../notesSlides/notesSlide59.xml"/><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notesSlide" Target="../notesSlides/notesSlide60.xml"/><Relationship Id="rId1" Type="http://schemas.openxmlformats.org/officeDocument/2006/relationships/slideLayout" Target="../slideLayouts/slideLayout12.xml"/></Relationships>
</file>

<file path=ppt/slides/_rels/slide78.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notesSlide" Target="../notesSlides/notesSlide61.xml"/><Relationship Id="rId1" Type="http://schemas.openxmlformats.org/officeDocument/2006/relationships/slideLayout" Target="../slideLayouts/slideLayout12.xml"/></Relationships>
</file>

<file path=ppt/slides/_rels/slide79.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notesSlide" Target="../notesSlides/notesSlide62.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80.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notesSlide" Target="../notesSlides/notesSlide63.xml"/><Relationship Id="rId1" Type="http://schemas.openxmlformats.org/officeDocument/2006/relationships/slideLayout" Target="../slideLayouts/slideLayout12.xml"/></Relationships>
</file>

<file path=ppt/slides/_rels/slide81.xml.rels><?xml version="1.0" encoding="UTF-8" standalone="yes"?>
<Relationships xmlns="http://schemas.openxmlformats.org/package/2006/relationships"><Relationship Id="rId2" Type="http://schemas.openxmlformats.org/officeDocument/2006/relationships/image" Target="../media/image55.emf"/><Relationship Id="rId1" Type="http://schemas.openxmlformats.org/officeDocument/2006/relationships/slideLayout" Target="../slideLayouts/slideLayout12.xml"/></Relationships>
</file>

<file path=ppt/slides/_rels/slide82.xml.rels><?xml version="1.0" encoding="UTF-8" standalone="yes"?>
<Relationships xmlns="http://schemas.openxmlformats.org/package/2006/relationships"><Relationship Id="rId2" Type="http://schemas.openxmlformats.org/officeDocument/2006/relationships/image" Target="../media/image56.emf"/><Relationship Id="rId1" Type="http://schemas.openxmlformats.org/officeDocument/2006/relationships/slideLayout" Target="../slideLayouts/slideLayout12.xml"/></Relationships>
</file>

<file path=ppt/slides/_rels/slide8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3.xml"/></Relationships>
</file>

<file path=ppt/slides/_rels/slide8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64.xml"/><Relationship Id="rId1" Type="http://schemas.openxmlformats.org/officeDocument/2006/relationships/slideLayout" Target="../slideLayouts/slideLayout13.xml"/></Relationships>
</file>

<file path=ppt/slides/_rels/slide8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3.xml"/></Relationships>
</file>

<file path=ppt/slides/_rels/slide8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3.xml"/></Relationships>
</file>

<file path=ppt/slides/_rels/slide8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65.xml"/><Relationship Id="rId1" Type="http://schemas.openxmlformats.org/officeDocument/2006/relationships/slideLayout" Target="../slideLayouts/slideLayout1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8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66.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2.xml"/></Relationships>
</file>

<file path=ppt/slides/_rels/slide9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7.xml"/><Relationship Id="rId1" Type="http://schemas.openxmlformats.org/officeDocument/2006/relationships/slideLayout" Target="../slideLayouts/slideLayout13.xml"/></Relationships>
</file>

<file path=ppt/slides/_rels/slide9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68.xml"/><Relationship Id="rId1" Type="http://schemas.openxmlformats.org/officeDocument/2006/relationships/slideLayout" Target="../slideLayouts/slideLayout13.xml"/></Relationships>
</file>

<file path=ppt/slides/_rels/slide92.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notesSlide" Target="../notesSlides/notesSlide69.xml"/><Relationship Id="rId1" Type="http://schemas.openxmlformats.org/officeDocument/2006/relationships/slideLayout" Target="../slideLayouts/slideLayout12.xml"/></Relationships>
</file>

<file path=ppt/slides/_rels/slide93.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notesSlide" Target="../notesSlides/notesSlide70.xml"/><Relationship Id="rId1" Type="http://schemas.openxmlformats.org/officeDocument/2006/relationships/slideLayout" Target="../slideLayouts/slideLayout12.xml"/></Relationships>
</file>

<file path=ppt/slides/_rels/slide94.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notesSlide" Target="../notesSlides/notesSlide71.xml"/><Relationship Id="rId1" Type="http://schemas.openxmlformats.org/officeDocument/2006/relationships/slideLayout" Target="../slideLayouts/slideLayout12.xml"/></Relationships>
</file>

<file path=ppt/slides/_rels/slide95.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notesSlide" Target="../notesSlides/notesSlide72.xml"/><Relationship Id="rId1" Type="http://schemas.openxmlformats.org/officeDocument/2006/relationships/slideLayout" Target="../slideLayouts/slideLayout12.xml"/></Relationships>
</file>

<file path=ppt/slides/_rels/slide96.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notesSlide" Target="../notesSlides/notesSlide73.xml"/><Relationship Id="rId1" Type="http://schemas.openxmlformats.org/officeDocument/2006/relationships/slideLayout" Target="../slideLayouts/slideLayout12.xml"/></Relationships>
</file>

<file path=ppt/slides/_rels/slide97.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notesSlide" Target="../notesSlides/notesSlide74.xml"/><Relationship Id="rId1" Type="http://schemas.openxmlformats.org/officeDocument/2006/relationships/slideLayout" Target="../slideLayouts/slideLayout12.xml"/></Relationships>
</file>

<file path=ppt/slides/_rels/slide98.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notesSlide" Target="../notesSlides/notesSlide75.xml"/><Relationship Id="rId1" Type="http://schemas.openxmlformats.org/officeDocument/2006/relationships/slideLayout" Target="../slideLayouts/slideLayout12.xml"/></Relationships>
</file>

<file path=ppt/slides/_rels/slide99.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notesSlide" Target="../notesSlides/notesSlide76.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95301" y="1104901"/>
            <a:ext cx="9535390" cy="2067790"/>
          </a:xfrm>
        </p:spPr>
        <p:txBody>
          <a:bodyPr/>
          <a:lstStyle/>
          <a:p>
            <a:r>
              <a:rPr lang="en-US" dirty="0" smtClean="0"/>
              <a:t>JIRA</a:t>
            </a:r>
            <a:br>
              <a:rPr lang="en-US" dirty="0" smtClean="0"/>
            </a:br>
            <a:r>
              <a:rPr lang="en-US" dirty="0" smtClean="0"/>
              <a:t>Optum Claims </a:t>
            </a:r>
            <a:br>
              <a:rPr lang="en-US" dirty="0" smtClean="0"/>
            </a:br>
            <a:r>
              <a:rPr lang="en-US" dirty="0" smtClean="0"/>
              <a:t>Provider and Support Operations </a:t>
            </a:r>
            <a:endParaRPr lang="en-US" dirty="0"/>
          </a:p>
        </p:txBody>
      </p:sp>
      <p:sp>
        <p:nvSpPr>
          <p:cNvPr id="3" name="Subtitle 2"/>
          <p:cNvSpPr>
            <a:spLocks noGrp="1"/>
          </p:cNvSpPr>
          <p:nvPr>
            <p:ph type="subTitle" idx="1"/>
          </p:nvPr>
        </p:nvSpPr>
        <p:spPr>
          <a:xfrm>
            <a:off x="495301" y="3172690"/>
            <a:ext cx="7969826" cy="1725881"/>
          </a:xfrm>
        </p:spPr>
        <p:txBody>
          <a:bodyPr/>
          <a:lstStyle/>
          <a:p>
            <a:r>
              <a:rPr lang="en-US" dirty="0" smtClean="0"/>
              <a:t>Chalsea Carroll-Lueschow</a:t>
            </a:r>
          </a:p>
          <a:p>
            <a:r>
              <a:rPr lang="en-US" dirty="0" smtClean="0"/>
              <a:t>Senior Trainer, Optum Automation</a:t>
            </a:r>
          </a:p>
          <a:p>
            <a:r>
              <a:rPr lang="en-US" dirty="0" smtClean="0"/>
              <a:t>Automation, Re-Imagination, and Transformation</a:t>
            </a:r>
            <a:endParaRPr lang="en-US" dirty="0"/>
          </a:p>
        </p:txBody>
      </p:sp>
      <p:sp>
        <p:nvSpPr>
          <p:cNvPr id="4" name="Text Placeholder 3"/>
          <p:cNvSpPr>
            <a:spLocks noGrp="1"/>
          </p:cNvSpPr>
          <p:nvPr>
            <p:ph type="body" sz="quarter" idx="13"/>
          </p:nvPr>
        </p:nvSpPr>
        <p:spPr/>
        <p:txBody>
          <a:bodyPr/>
          <a:lstStyle/>
          <a:p>
            <a:endParaRPr lang="en-US" dirty="0"/>
          </a:p>
        </p:txBody>
      </p:sp>
    </p:spTree>
    <p:extLst>
      <p:ext uri="{BB962C8B-B14F-4D97-AF65-F5344CB8AC3E}">
        <p14:creationId xmlns:p14="http://schemas.microsoft.com/office/powerpoint/2010/main" val="307291549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Brief Description/Title</a:t>
            </a:r>
            <a:endParaRPr lang="en-US" dirty="0"/>
          </a:p>
        </p:txBody>
      </p:sp>
      <p:sp>
        <p:nvSpPr>
          <p:cNvPr id="8" name="Content Placeholder 7"/>
          <p:cNvSpPr>
            <a:spLocks noGrp="1"/>
          </p:cNvSpPr>
          <p:nvPr>
            <p:ph idx="1"/>
          </p:nvPr>
        </p:nvSpPr>
        <p:spPr/>
        <p:txBody>
          <a:bodyPr/>
          <a:lstStyle/>
          <a:p>
            <a:pPr marL="342900" indent="-342900">
              <a:buFont typeface="Arial" panose="020B0604020202020204" pitchFamily="34" charset="0"/>
              <a:buChar char="•"/>
            </a:pPr>
            <a:endParaRPr lang="en-US" dirty="0" smtClean="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smtClean="0"/>
          </a:p>
          <a:p>
            <a:pPr marL="801688" lvl="3" indent="-342900"/>
            <a:endParaRPr lang="en-US" sz="2400" dirty="0"/>
          </a:p>
          <a:p>
            <a:pPr marL="801688" lvl="3" indent="-342900"/>
            <a:r>
              <a:rPr lang="en-US" sz="2400" dirty="0" smtClean="0"/>
              <a:t>The Red Star indicates this is a Required Field</a:t>
            </a:r>
          </a:p>
          <a:p>
            <a:pPr marL="801688" lvl="3" indent="-342900"/>
            <a:endParaRPr lang="en-US" sz="2400" dirty="0" smtClean="0"/>
          </a:p>
          <a:p>
            <a:pPr marL="801688" lvl="3" indent="-342900"/>
            <a:r>
              <a:rPr lang="en-US" sz="2400" dirty="0" smtClean="0"/>
              <a:t>Brief Description or Title of the Project</a:t>
            </a:r>
            <a:endParaRPr lang="en-US" sz="2400" dirty="0"/>
          </a:p>
        </p:txBody>
      </p:sp>
      <p:sp>
        <p:nvSpPr>
          <p:cNvPr id="7" name="Text Placeholder 6"/>
          <p:cNvSpPr>
            <a:spLocks noGrp="1"/>
          </p:cNvSpPr>
          <p:nvPr>
            <p:ph type="body" sz="quarter" idx="13"/>
          </p:nvPr>
        </p:nvSpPr>
        <p:spPr/>
        <p:txBody>
          <a:bodyPr/>
          <a:lstStyle/>
          <a:p>
            <a:endParaRPr lang="en-US" dirty="0"/>
          </a:p>
        </p:txBody>
      </p:sp>
      <p:sp>
        <p:nvSpPr>
          <p:cNvPr id="5" name="Footer Placeholder 4"/>
          <p:cNvSpPr>
            <a:spLocks noGrp="1"/>
          </p:cNvSpPr>
          <p:nvPr>
            <p:ph type="ftr" sz="quarter" idx="15"/>
          </p:nvPr>
        </p:nvSpPr>
        <p:spPr/>
        <p:txBody>
          <a:bodyPr/>
          <a:lstStyle/>
          <a:p>
            <a:pPr algn="r"/>
            <a:r>
              <a:rPr lang="en-US" dirty="0" smtClean="0"/>
              <a:t>© 2019 Optum, Inc. All rights reserved. Confidential property of Optum. Do not distribute or reproduce without express permission from Optum.</a:t>
            </a:r>
            <a:endParaRPr lang="en-US" dirty="0"/>
          </a:p>
        </p:txBody>
      </p:sp>
      <p:sp>
        <p:nvSpPr>
          <p:cNvPr id="6" name="Slide Number Placeholder 5"/>
          <p:cNvSpPr>
            <a:spLocks noGrp="1"/>
          </p:cNvSpPr>
          <p:nvPr>
            <p:ph type="sldNum" sz="quarter" idx="16"/>
          </p:nvPr>
        </p:nvSpPr>
        <p:spPr/>
        <p:txBody>
          <a:bodyPr/>
          <a:lstStyle/>
          <a:p>
            <a:fld id="{901F1369-4AEB-4520-96C0-9F78886180C1}" type="slidenum">
              <a:rPr lang="en-US" smtClean="0"/>
              <a:pPr/>
              <a:t>10</a:t>
            </a:fld>
            <a:endParaRPr lang="en-US" dirty="0"/>
          </a:p>
        </p:txBody>
      </p:sp>
      <p:pic>
        <p:nvPicPr>
          <p:cNvPr id="205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8090" y="1933286"/>
            <a:ext cx="6906491" cy="11207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93759997"/>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Business / Platform </a:t>
            </a:r>
            <a:endParaRPr lang="en-US" dirty="0"/>
          </a:p>
        </p:txBody>
      </p:sp>
      <p:sp>
        <p:nvSpPr>
          <p:cNvPr id="4" name="Text Placeholder 3"/>
          <p:cNvSpPr>
            <a:spLocks noGrp="1"/>
          </p:cNvSpPr>
          <p:nvPr>
            <p:ph type="body" sz="quarter" idx="13"/>
          </p:nvPr>
        </p:nvSpPr>
        <p:spPr/>
        <p:txBody>
          <a:bodyPr/>
          <a:lstStyle/>
          <a:p>
            <a:r>
              <a:rPr lang="en-US" dirty="0" smtClean="0"/>
              <a:t>A&amp;G</a:t>
            </a:r>
            <a:endParaRPr lang="en-US" dirty="0"/>
          </a:p>
        </p:txBody>
      </p:sp>
      <p:sp>
        <p:nvSpPr>
          <p:cNvPr id="5" name="Footer Placeholder 4"/>
          <p:cNvSpPr>
            <a:spLocks noGrp="1"/>
          </p:cNvSpPr>
          <p:nvPr>
            <p:ph type="ftr" sz="quarter" idx="15"/>
          </p:nvPr>
        </p:nvSpPr>
        <p:spPr/>
        <p:txBody>
          <a:bodyPr/>
          <a:lstStyle/>
          <a:p>
            <a:pPr algn="r"/>
            <a:r>
              <a:rPr lang="en-US" smtClean="0"/>
              <a:t>© 2019 Optum, Inc. All rights reserved. Confidential property of Optum. Do not distribute or reproduce without express permission from Optum.</a:t>
            </a:r>
            <a:endParaRPr lang="en-US"/>
          </a:p>
        </p:txBody>
      </p:sp>
      <p:sp>
        <p:nvSpPr>
          <p:cNvPr id="6" name="Slide Number Placeholder 5"/>
          <p:cNvSpPr>
            <a:spLocks noGrp="1"/>
          </p:cNvSpPr>
          <p:nvPr>
            <p:ph type="sldNum" sz="quarter" idx="16"/>
          </p:nvPr>
        </p:nvSpPr>
        <p:spPr/>
        <p:txBody>
          <a:bodyPr/>
          <a:lstStyle/>
          <a:p>
            <a:fld id="{901F1369-4AEB-4520-96C0-9F78886180C1}" type="slidenum">
              <a:rPr lang="en-US" smtClean="0"/>
              <a:pPr/>
              <a:t>100</a:t>
            </a:fld>
            <a:endParaRPr lang="en-US" dirty="0"/>
          </a:p>
        </p:txBody>
      </p:sp>
      <p:pic>
        <p:nvPicPr>
          <p:cNvPr id="14338"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787574" y="3131127"/>
            <a:ext cx="8761936" cy="15012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248283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Business / Platform </a:t>
            </a:r>
            <a:endParaRPr lang="en-US" dirty="0"/>
          </a:p>
        </p:txBody>
      </p:sp>
      <p:sp>
        <p:nvSpPr>
          <p:cNvPr id="4" name="Text Placeholder 3"/>
          <p:cNvSpPr>
            <a:spLocks noGrp="1"/>
          </p:cNvSpPr>
          <p:nvPr>
            <p:ph type="body" sz="quarter" idx="13"/>
          </p:nvPr>
        </p:nvSpPr>
        <p:spPr/>
        <p:txBody>
          <a:bodyPr/>
          <a:lstStyle/>
          <a:p>
            <a:r>
              <a:rPr lang="en-US" dirty="0" smtClean="0"/>
              <a:t>Innovation</a:t>
            </a:r>
            <a:endParaRPr lang="en-US" dirty="0"/>
          </a:p>
        </p:txBody>
      </p:sp>
      <p:sp>
        <p:nvSpPr>
          <p:cNvPr id="5" name="Footer Placeholder 4"/>
          <p:cNvSpPr>
            <a:spLocks noGrp="1"/>
          </p:cNvSpPr>
          <p:nvPr>
            <p:ph type="ftr" sz="quarter" idx="15"/>
          </p:nvPr>
        </p:nvSpPr>
        <p:spPr/>
        <p:txBody>
          <a:bodyPr/>
          <a:lstStyle/>
          <a:p>
            <a:pPr algn="r"/>
            <a:r>
              <a:rPr lang="en-US" smtClean="0"/>
              <a:t>© 2019 Optum, Inc. All rights reserved. Confidential property of Optum. Do not distribute or reproduce without express permission from Optum.</a:t>
            </a:r>
            <a:endParaRPr lang="en-US"/>
          </a:p>
        </p:txBody>
      </p:sp>
      <p:sp>
        <p:nvSpPr>
          <p:cNvPr id="6" name="Slide Number Placeholder 5"/>
          <p:cNvSpPr>
            <a:spLocks noGrp="1"/>
          </p:cNvSpPr>
          <p:nvPr>
            <p:ph type="sldNum" sz="quarter" idx="16"/>
          </p:nvPr>
        </p:nvSpPr>
        <p:spPr/>
        <p:txBody>
          <a:bodyPr/>
          <a:lstStyle/>
          <a:p>
            <a:fld id="{901F1369-4AEB-4520-96C0-9F78886180C1}" type="slidenum">
              <a:rPr lang="en-US" smtClean="0"/>
              <a:pPr/>
              <a:t>101</a:t>
            </a:fld>
            <a:endParaRPr lang="en-US" dirty="0"/>
          </a:p>
        </p:txBody>
      </p:sp>
      <p:pic>
        <p:nvPicPr>
          <p:cNvPr id="7170"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4962849" y="1340717"/>
            <a:ext cx="2188103" cy="49492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051891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Business / Platform </a:t>
            </a:r>
            <a:endParaRPr lang="en-US" dirty="0"/>
          </a:p>
        </p:txBody>
      </p:sp>
      <p:sp>
        <p:nvSpPr>
          <p:cNvPr id="4" name="Text Placeholder 3"/>
          <p:cNvSpPr>
            <a:spLocks noGrp="1"/>
          </p:cNvSpPr>
          <p:nvPr>
            <p:ph type="body" sz="quarter" idx="13"/>
          </p:nvPr>
        </p:nvSpPr>
        <p:spPr/>
        <p:txBody>
          <a:bodyPr/>
          <a:lstStyle/>
          <a:p>
            <a:r>
              <a:rPr lang="en-US" dirty="0" smtClean="0"/>
              <a:t>Internal Logistics</a:t>
            </a:r>
            <a:endParaRPr lang="en-US" dirty="0"/>
          </a:p>
        </p:txBody>
      </p:sp>
      <p:sp>
        <p:nvSpPr>
          <p:cNvPr id="5" name="Footer Placeholder 4"/>
          <p:cNvSpPr>
            <a:spLocks noGrp="1"/>
          </p:cNvSpPr>
          <p:nvPr>
            <p:ph type="ftr" sz="quarter" idx="15"/>
          </p:nvPr>
        </p:nvSpPr>
        <p:spPr/>
        <p:txBody>
          <a:bodyPr/>
          <a:lstStyle/>
          <a:p>
            <a:pPr algn="r"/>
            <a:r>
              <a:rPr lang="en-US" smtClean="0"/>
              <a:t>© 2019 Optum, Inc. All rights reserved. Confidential property of Optum. Do not distribute or reproduce without express permission from Optum.</a:t>
            </a:r>
            <a:endParaRPr lang="en-US"/>
          </a:p>
        </p:txBody>
      </p:sp>
      <p:sp>
        <p:nvSpPr>
          <p:cNvPr id="6" name="Slide Number Placeholder 5"/>
          <p:cNvSpPr>
            <a:spLocks noGrp="1"/>
          </p:cNvSpPr>
          <p:nvPr>
            <p:ph type="sldNum" sz="quarter" idx="16"/>
          </p:nvPr>
        </p:nvSpPr>
        <p:spPr/>
        <p:txBody>
          <a:bodyPr/>
          <a:lstStyle/>
          <a:p>
            <a:fld id="{901F1369-4AEB-4520-96C0-9F78886180C1}" type="slidenum">
              <a:rPr lang="en-US" smtClean="0"/>
              <a:pPr/>
              <a:t>102</a:t>
            </a:fld>
            <a:endParaRPr lang="en-US" dirty="0"/>
          </a:p>
        </p:txBody>
      </p:sp>
      <p:pic>
        <p:nvPicPr>
          <p:cNvPr id="8193" name="Picture 1"/>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4803686" y="1563480"/>
            <a:ext cx="2802459" cy="4435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658435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Business / Platform </a:t>
            </a:r>
            <a:endParaRPr lang="en-US" dirty="0"/>
          </a:p>
        </p:txBody>
      </p:sp>
      <p:sp>
        <p:nvSpPr>
          <p:cNvPr id="4" name="Text Placeholder 3"/>
          <p:cNvSpPr>
            <a:spLocks noGrp="1"/>
          </p:cNvSpPr>
          <p:nvPr>
            <p:ph type="body" sz="quarter" idx="13"/>
          </p:nvPr>
        </p:nvSpPr>
        <p:spPr/>
        <p:txBody>
          <a:bodyPr/>
          <a:lstStyle/>
          <a:p>
            <a:r>
              <a:rPr lang="en-US" dirty="0" smtClean="0"/>
              <a:t>Other</a:t>
            </a:r>
            <a:endParaRPr lang="en-US" dirty="0"/>
          </a:p>
        </p:txBody>
      </p:sp>
      <p:sp>
        <p:nvSpPr>
          <p:cNvPr id="5" name="Footer Placeholder 4"/>
          <p:cNvSpPr>
            <a:spLocks noGrp="1"/>
          </p:cNvSpPr>
          <p:nvPr>
            <p:ph type="ftr" sz="quarter" idx="15"/>
          </p:nvPr>
        </p:nvSpPr>
        <p:spPr/>
        <p:txBody>
          <a:bodyPr/>
          <a:lstStyle/>
          <a:p>
            <a:pPr algn="r"/>
            <a:r>
              <a:rPr lang="en-US" smtClean="0"/>
              <a:t>© 2019 Optum, Inc. All rights reserved. Confidential property of Optum. Do not distribute or reproduce without express permission from Optum.</a:t>
            </a:r>
            <a:endParaRPr lang="en-US"/>
          </a:p>
        </p:txBody>
      </p:sp>
      <p:sp>
        <p:nvSpPr>
          <p:cNvPr id="6" name="Slide Number Placeholder 5"/>
          <p:cNvSpPr>
            <a:spLocks noGrp="1"/>
          </p:cNvSpPr>
          <p:nvPr>
            <p:ph type="sldNum" sz="quarter" idx="16"/>
          </p:nvPr>
        </p:nvSpPr>
        <p:spPr/>
        <p:txBody>
          <a:bodyPr/>
          <a:lstStyle/>
          <a:p>
            <a:fld id="{901F1369-4AEB-4520-96C0-9F78886180C1}" type="slidenum">
              <a:rPr lang="en-US" smtClean="0"/>
              <a:pPr/>
              <a:t>103</a:t>
            </a:fld>
            <a:endParaRPr lang="en-US" dirty="0"/>
          </a:p>
        </p:txBody>
      </p:sp>
      <p:pic>
        <p:nvPicPr>
          <p:cNvPr id="9218"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4391892" y="1214011"/>
            <a:ext cx="2639642" cy="49645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207856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Business / Platform </a:t>
            </a:r>
            <a:endParaRPr lang="en-US" dirty="0"/>
          </a:p>
        </p:txBody>
      </p:sp>
      <p:sp>
        <p:nvSpPr>
          <p:cNvPr id="4" name="Text Placeholder 3"/>
          <p:cNvSpPr>
            <a:spLocks noGrp="1"/>
          </p:cNvSpPr>
          <p:nvPr>
            <p:ph type="body" sz="quarter" idx="13"/>
          </p:nvPr>
        </p:nvSpPr>
        <p:spPr/>
        <p:txBody>
          <a:bodyPr/>
          <a:lstStyle/>
          <a:p>
            <a:r>
              <a:rPr lang="en-US" dirty="0" smtClean="0"/>
              <a:t>Financial Services</a:t>
            </a:r>
            <a:endParaRPr lang="en-US" dirty="0"/>
          </a:p>
        </p:txBody>
      </p:sp>
      <p:sp>
        <p:nvSpPr>
          <p:cNvPr id="5" name="Footer Placeholder 4"/>
          <p:cNvSpPr>
            <a:spLocks noGrp="1"/>
          </p:cNvSpPr>
          <p:nvPr>
            <p:ph type="ftr" sz="quarter" idx="15"/>
          </p:nvPr>
        </p:nvSpPr>
        <p:spPr/>
        <p:txBody>
          <a:bodyPr/>
          <a:lstStyle/>
          <a:p>
            <a:pPr algn="r"/>
            <a:r>
              <a:rPr lang="en-US" smtClean="0"/>
              <a:t>© 2019 Optum, Inc. All rights reserved. Confidential property of Optum. Do not distribute or reproduce without express permission from Optum.</a:t>
            </a:r>
            <a:endParaRPr lang="en-US"/>
          </a:p>
        </p:txBody>
      </p:sp>
      <p:sp>
        <p:nvSpPr>
          <p:cNvPr id="6" name="Slide Number Placeholder 5"/>
          <p:cNvSpPr>
            <a:spLocks noGrp="1"/>
          </p:cNvSpPr>
          <p:nvPr>
            <p:ph type="sldNum" sz="quarter" idx="16"/>
          </p:nvPr>
        </p:nvSpPr>
        <p:spPr/>
        <p:txBody>
          <a:bodyPr/>
          <a:lstStyle/>
          <a:p>
            <a:fld id="{901F1369-4AEB-4520-96C0-9F78886180C1}" type="slidenum">
              <a:rPr lang="en-US" smtClean="0"/>
              <a:pPr/>
              <a:t>104</a:t>
            </a:fld>
            <a:endParaRPr lang="en-US" dirty="0"/>
          </a:p>
        </p:txBody>
      </p:sp>
      <p:pic>
        <p:nvPicPr>
          <p:cNvPr id="1843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733488" y="2521527"/>
            <a:ext cx="8609047" cy="27570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954734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Business / Platform </a:t>
            </a:r>
            <a:endParaRPr lang="en-US" dirty="0"/>
          </a:p>
        </p:txBody>
      </p:sp>
      <p:sp>
        <p:nvSpPr>
          <p:cNvPr id="4" name="Text Placeholder 3"/>
          <p:cNvSpPr>
            <a:spLocks noGrp="1"/>
          </p:cNvSpPr>
          <p:nvPr>
            <p:ph type="body" sz="quarter" idx="13"/>
          </p:nvPr>
        </p:nvSpPr>
        <p:spPr/>
        <p:txBody>
          <a:bodyPr/>
          <a:lstStyle/>
          <a:p>
            <a:r>
              <a:rPr lang="en-US" dirty="0" smtClean="0"/>
              <a:t>OHBS Quality (Quality Auditors </a:t>
            </a:r>
            <a:r>
              <a:rPr lang="en-US" dirty="0" err="1" smtClean="0"/>
              <a:t>Dept</a:t>
            </a:r>
            <a:r>
              <a:rPr lang="en-US" dirty="0" smtClean="0"/>
              <a:t>)	</a:t>
            </a:r>
            <a:endParaRPr lang="en-US" dirty="0"/>
          </a:p>
        </p:txBody>
      </p:sp>
      <p:sp>
        <p:nvSpPr>
          <p:cNvPr id="5" name="Footer Placeholder 4"/>
          <p:cNvSpPr>
            <a:spLocks noGrp="1"/>
          </p:cNvSpPr>
          <p:nvPr>
            <p:ph type="ftr" sz="quarter" idx="15"/>
          </p:nvPr>
        </p:nvSpPr>
        <p:spPr/>
        <p:txBody>
          <a:bodyPr/>
          <a:lstStyle/>
          <a:p>
            <a:pPr algn="r"/>
            <a:r>
              <a:rPr lang="en-US" smtClean="0"/>
              <a:t>© 2019 Optum, Inc. All rights reserved. Confidential property of Optum. Do not distribute or reproduce without express permission from Optum.</a:t>
            </a:r>
            <a:endParaRPr lang="en-US"/>
          </a:p>
        </p:txBody>
      </p:sp>
      <p:sp>
        <p:nvSpPr>
          <p:cNvPr id="6" name="Slide Number Placeholder 5"/>
          <p:cNvSpPr>
            <a:spLocks noGrp="1"/>
          </p:cNvSpPr>
          <p:nvPr>
            <p:ph type="sldNum" sz="quarter" idx="16"/>
          </p:nvPr>
        </p:nvSpPr>
        <p:spPr/>
        <p:txBody>
          <a:bodyPr/>
          <a:lstStyle/>
          <a:p>
            <a:fld id="{901F1369-4AEB-4520-96C0-9F78886180C1}" type="slidenum">
              <a:rPr lang="en-US" smtClean="0"/>
              <a:pPr/>
              <a:t>105</a:t>
            </a:fld>
            <a:endParaRPr lang="en-US" dirty="0"/>
          </a:p>
        </p:txBody>
      </p:sp>
      <p:pic>
        <p:nvPicPr>
          <p:cNvPr id="409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132019" y="2163644"/>
            <a:ext cx="6455326" cy="3281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910210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Macro/Automation Name</a:t>
            </a:r>
            <a:endParaRPr lang="en-US" dirty="0"/>
          </a:p>
        </p:txBody>
      </p:sp>
      <p:sp>
        <p:nvSpPr>
          <p:cNvPr id="4" name="Content Placeholder 3"/>
          <p:cNvSpPr>
            <a:spLocks noGrp="1"/>
          </p:cNvSpPr>
          <p:nvPr>
            <p:ph sz="half" idx="2"/>
          </p:nvPr>
        </p:nvSpPr>
        <p:spPr/>
        <p:txBody>
          <a:bodyPr/>
          <a:lstStyle/>
          <a:p>
            <a:pPr marL="342900" indent="-342900">
              <a:buFont typeface="Arial" panose="020B0604020202020204" pitchFamily="34" charset="0"/>
              <a:buChar char="•"/>
            </a:pPr>
            <a:r>
              <a:rPr lang="en-US" dirty="0" smtClean="0"/>
              <a:t>Required Field</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smtClean="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smtClean="0"/>
              <a:t>Macro or Automation Name</a:t>
            </a:r>
            <a:endParaRPr lang="en-US" dirty="0"/>
          </a:p>
        </p:txBody>
      </p:sp>
      <p:sp>
        <p:nvSpPr>
          <p:cNvPr id="5" name="Text Placeholder 4"/>
          <p:cNvSpPr>
            <a:spLocks noGrp="1"/>
          </p:cNvSpPr>
          <p:nvPr>
            <p:ph type="body" sz="quarter" idx="13"/>
          </p:nvPr>
        </p:nvSpPr>
        <p:spPr/>
        <p:txBody>
          <a:bodyPr/>
          <a:lstStyle/>
          <a:p>
            <a:endParaRPr lang="en-US"/>
          </a:p>
        </p:txBody>
      </p:sp>
      <p:sp>
        <p:nvSpPr>
          <p:cNvPr id="6" name="Footer Placeholder 5"/>
          <p:cNvSpPr>
            <a:spLocks noGrp="1"/>
          </p:cNvSpPr>
          <p:nvPr>
            <p:ph type="ftr" sz="quarter" idx="15"/>
          </p:nvPr>
        </p:nvSpPr>
        <p:spPr/>
        <p:txBody>
          <a:bodyPr/>
          <a:lstStyle/>
          <a:p>
            <a:pPr algn="r"/>
            <a:r>
              <a:rPr smtClean="0">
                <a:solidFill>
                  <a:srgbClr val="888B8D"/>
                </a:solidFill>
              </a:rPr>
              <a:t>© 2019 Optum, Inc. All rights reserved. Confidential property of Optum. Do not distribute or reproduce without express permission from Optum.</a:t>
            </a:r>
            <a:endParaRPr>
              <a:solidFill>
                <a:srgbClr val="888B8D"/>
              </a:solidFill>
            </a:endParaRPr>
          </a:p>
        </p:txBody>
      </p:sp>
      <p:sp>
        <p:nvSpPr>
          <p:cNvPr id="7" name="Slide Number Placeholder 6"/>
          <p:cNvSpPr>
            <a:spLocks noGrp="1"/>
          </p:cNvSpPr>
          <p:nvPr>
            <p:ph type="sldNum" sz="quarter" idx="16"/>
          </p:nvPr>
        </p:nvSpPr>
        <p:spPr/>
        <p:txBody>
          <a:bodyPr/>
          <a:lstStyle/>
          <a:p>
            <a:fld id="{901F1369-4AEB-4520-96C0-9F78886180C1}" type="slidenum">
              <a:rPr lang="en-US" smtClean="0">
                <a:solidFill>
                  <a:srgbClr val="888B8D"/>
                </a:solidFill>
              </a:rPr>
              <a:pPr/>
              <a:t>106</a:t>
            </a:fld>
            <a:endParaRPr lang="en-US" dirty="0">
              <a:solidFill>
                <a:srgbClr val="888B8D"/>
              </a:solidFill>
            </a:endParaRPr>
          </a:p>
        </p:txBody>
      </p:sp>
      <p:pic>
        <p:nvPicPr>
          <p:cNvPr id="29698" name="Picture 2"/>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1104789" y="3525820"/>
            <a:ext cx="4305521" cy="6794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804783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Opportunity/Description</a:t>
            </a:r>
            <a:endParaRPr lang="en-US" dirty="0"/>
          </a:p>
        </p:txBody>
      </p:sp>
      <p:sp>
        <p:nvSpPr>
          <p:cNvPr id="9" name="Content Placeholder 8"/>
          <p:cNvSpPr>
            <a:spLocks noGrp="1"/>
          </p:cNvSpPr>
          <p:nvPr>
            <p:ph sz="half" idx="2"/>
          </p:nvPr>
        </p:nvSpPr>
        <p:spPr/>
        <p:txBody>
          <a:bodyPr/>
          <a:lstStyle/>
          <a:p>
            <a:pPr marL="342900" indent="-342900">
              <a:buFont typeface="Arial" panose="020B0604020202020204" pitchFamily="34" charset="0"/>
              <a:buChar char="•"/>
            </a:pPr>
            <a:r>
              <a:rPr lang="en-US" dirty="0" smtClean="0"/>
              <a:t>Required Field</a:t>
            </a:r>
          </a:p>
          <a:p>
            <a:pPr marL="342900" indent="-342900">
              <a:buFont typeface="Arial" panose="020B0604020202020204" pitchFamily="34" charset="0"/>
              <a:buChar char="•"/>
            </a:pPr>
            <a:endParaRPr lang="en-US" dirty="0" smtClean="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smtClean="0"/>
              <a:t>What is the Opportunity or Description of the project</a:t>
            </a:r>
            <a:endParaRPr lang="en-US" dirty="0"/>
          </a:p>
        </p:txBody>
      </p:sp>
      <p:sp>
        <p:nvSpPr>
          <p:cNvPr id="10" name="Text Placeholder 9"/>
          <p:cNvSpPr>
            <a:spLocks noGrp="1"/>
          </p:cNvSpPr>
          <p:nvPr>
            <p:ph type="body" sz="quarter" idx="13"/>
          </p:nvPr>
        </p:nvSpPr>
        <p:spPr/>
        <p:txBody>
          <a:bodyPr/>
          <a:lstStyle/>
          <a:p>
            <a:endParaRPr lang="en-US"/>
          </a:p>
        </p:txBody>
      </p:sp>
      <p:sp>
        <p:nvSpPr>
          <p:cNvPr id="5" name="Footer Placeholder 4"/>
          <p:cNvSpPr>
            <a:spLocks noGrp="1"/>
          </p:cNvSpPr>
          <p:nvPr>
            <p:ph type="ftr" sz="quarter" idx="15"/>
          </p:nvPr>
        </p:nvSpPr>
        <p:spPr/>
        <p:txBody>
          <a:bodyPr/>
          <a:lstStyle/>
          <a:p>
            <a:pPr algn="r"/>
            <a:r>
              <a:rPr smtClean="0">
                <a:solidFill>
                  <a:srgbClr val="888B8D"/>
                </a:solidFill>
              </a:rPr>
              <a:t>© 2019 Optum, Inc. All rights reserved. Confidential property of Optum. Do not distribute or reproduce without express permission from Optum.</a:t>
            </a:r>
            <a:endParaRPr>
              <a:solidFill>
                <a:srgbClr val="888B8D"/>
              </a:solidFill>
            </a:endParaRPr>
          </a:p>
        </p:txBody>
      </p:sp>
      <p:sp>
        <p:nvSpPr>
          <p:cNvPr id="6" name="Slide Number Placeholder 5"/>
          <p:cNvSpPr>
            <a:spLocks noGrp="1"/>
          </p:cNvSpPr>
          <p:nvPr>
            <p:ph type="sldNum" sz="quarter" idx="16"/>
          </p:nvPr>
        </p:nvSpPr>
        <p:spPr/>
        <p:txBody>
          <a:bodyPr/>
          <a:lstStyle/>
          <a:p>
            <a:fld id="{901F1369-4AEB-4520-96C0-9F78886180C1}" type="slidenum">
              <a:rPr lang="en-US" smtClean="0">
                <a:solidFill>
                  <a:srgbClr val="888B8D"/>
                </a:solidFill>
              </a:rPr>
              <a:pPr/>
              <a:t>107</a:t>
            </a:fld>
            <a:endParaRPr lang="en-US" dirty="0">
              <a:solidFill>
                <a:srgbClr val="888B8D"/>
              </a:solidFill>
            </a:endParaRPr>
          </a:p>
        </p:txBody>
      </p:sp>
      <p:pic>
        <p:nvPicPr>
          <p:cNvPr id="20482" name="Picture 2"/>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1095264" y="2852685"/>
            <a:ext cx="4324572" cy="20257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719671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Due Date</a:t>
            </a:r>
            <a:endParaRPr lang="en-US" dirty="0"/>
          </a:p>
        </p:txBody>
      </p:sp>
      <p:sp>
        <p:nvSpPr>
          <p:cNvPr id="4" name="Content Placeholder 3"/>
          <p:cNvSpPr>
            <a:spLocks noGrp="1"/>
          </p:cNvSpPr>
          <p:nvPr>
            <p:ph sz="half" idx="2"/>
          </p:nvPr>
        </p:nvSpPr>
        <p:spPr/>
        <p:txBody>
          <a:bodyPr/>
          <a:lstStyle/>
          <a:p>
            <a:pPr marL="342900" indent="-342900">
              <a:buFont typeface="Arial" panose="020B0604020202020204" pitchFamily="34" charset="0"/>
              <a:buChar char="•"/>
            </a:pPr>
            <a:r>
              <a:rPr lang="en-US" dirty="0" smtClean="0"/>
              <a:t>Optional Field</a:t>
            </a:r>
          </a:p>
          <a:p>
            <a:pPr marL="342900" indent="-342900">
              <a:buFont typeface="Arial" panose="020B0604020202020204" pitchFamily="34" charset="0"/>
              <a:buChar char="•"/>
            </a:pPr>
            <a:endParaRPr lang="en-US" dirty="0" smtClean="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smtClean="0"/>
          </a:p>
          <a:p>
            <a:pPr marL="342900" indent="-342900">
              <a:buFont typeface="Arial" panose="020B0604020202020204" pitchFamily="34" charset="0"/>
              <a:buChar char="•"/>
            </a:pPr>
            <a:r>
              <a:rPr lang="en-US" dirty="0" smtClean="0"/>
              <a:t>When due </a:t>
            </a:r>
            <a:endParaRPr lang="en-US" dirty="0"/>
          </a:p>
        </p:txBody>
      </p:sp>
      <p:sp>
        <p:nvSpPr>
          <p:cNvPr id="5" name="Text Placeholder 4"/>
          <p:cNvSpPr>
            <a:spLocks noGrp="1"/>
          </p:cNvSpPr>
          <p:nvPr>
            <p:ph type="body" sz="quarter" idx="13"/>
          </p:nvPr>
        </p:nvSpPr>
        <p:spPr/>
        <p:txBody>
          <a:bodyPr/>
          <a:lstStyle/>
          <a:p>
            <a:endParaRPr lang="en-US"/>
          </a:p>
        </p:txBody>
      </p:sp>
      <p:sp>
        <p:nvSpPr>
          <p:cNvPr id="6" name="Footer Placeholder 5"/>
          <p:cNvSpPr>
            <a:spLocks noGrp="1"/>
          </p:cNvSpPr>
          <p:nvPr>
            <p:ph type="ftr" sz="quarter" idx="15"/>
          </p:nvPr>
        </p:nvSpPr>
        <p:spPr/>
        <p:txBody>
          <a:bodyPr/>
          <a:lstStyle/>
          <a:p>
            <a:pPr algn="r"/>
            <a:r>
              <a:rPr lang="en-US" smtClean="0"/>
              <a:t>© 2019 Optum, Inc. All rights reserved. Confidential property of Optum. Do not distribute or reproduce without express permission from Optum.</a:t>
            </a:r>
            <a:endParaRPr lang="en-US"/>
          </a:p>
        </p:txBody>
      </p:sp>
      <p:sp>
        <p:nvSpPr>
          <p:cNvPr id="7" name="Slide Number Placeholder 6"/>
          <p:cNvSpPr>
            <a:spLocks noGrp="1"/>
          </p:cNvSpPr>
          <p:nvPr>
            <p:ph type="sldNum" sz="quarter" idx="16"/>
          </p:nvPr>
        </p:nvSpPr>
        <p:spPr/>
        <p:txBody>
          <a:bodyPr/>
          <a:lstStyle/>
          <a:p>
            <a:fld id="{901F1369-4AEB-4520-96C0-9F78886180C1}" type="slidenum">
              <a:rPr lang="en-US" smtClean="0"/>
              <a:pPr/>
              <a:t>108</a:t>
            </a:fld>
            <a:endParaRPr lang="en-US" dirty="0"/>
          </a:p>
        </p:txBody>
      </p:sp>
      <p:pic>
        <p:nvPicPr>
          <p:cNvPr id="31746" name="Picture 2"/>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2012886" y="3481368"/>
            <a:ext cx="2489328" cy="7683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570165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Attachment</a:t>
            </a:r>
            <a:endParaRPr lang="en-US" dirty="0"/>
          </a:p>
        </p:txBody>
      </p:sp>
      <p:sp>
        <p:nvSpPr>
          <p:cNvPr id="4" name="Content Placeholder 3"/>
          <p:cNvSpPr>
            <a:spLocks noGrp="1"/>
          </p:cNvSpPr>
          <p:nvPr>
            <p:ph sz="half" idx="2"/>
          </p:nvPr>
        </p:nvSpPr>
        <p:spPr/>
        <p:txBody>
          <a:bodyPr/>
          <a:lstStyle/>
          <a:p>
            <a:pPr marL="342900" lvl="0" indent="-342900">
              <a:buFont typeface="Arial" panose="020B0604020202020204" pitchFamily="34" charset="0"/>
              <a:buChar char="•"/>
            </a:pPr>
            <a:r>
              <a:rPr lang="en-US" dirty="0">
                <a:solidFill>
                  <a:srgbClr val="55565A"/>
                </a:solidFill>
              </a:rPr>
              <a:t>Optional</a:t>
            </a:r>
          </a:p>
          <a:p>
            <a:pPr marL="342900" lvl="0" indent="-342900">
              <a:buFont typeface="Arial" panose="020B0604020202020204" pitchFamily="34" charset="0"/>
              <a:buChar char="•"/>
            </a:pPr>
            <a:endParaRPr lang="en-US" dirty="0" smtClean="0">
              <a:solidFill>
                <a:srgbClr val="55565A"/>
              </a:solidFill>
            </a:endParaRPr>
          </a:p>
          <a:p>
            <a:pPr marL="342900" lvl="0" indent="-342900">
              <a:buFont typeface="Arial" panose="020B0604020202020204" pitchFamily="34" charset="0"/>
              <a:buChar char="•"/>
            </a:pPr>
            <a:r>
              <a:rPr lang="en-US" dirty="0" smtClean="0">
                <a:solidFill>
                  <a:srgbClr val="55565A"/>
                </a:solidFill>
              </a:rPr>
              <a:t>Drag </a:t>
            </a:r>
            <a:r>
              <a:rPr lang="en-US" dirty="0">
                <a:solidFill>
                  <a:srgbClr val="55565A"/>
                </a:solidFill>
              </a:rPr>
              <a:t>and Drop Files</a:t>
            </a:r>
          </a:p>
          <a:p>
            <a:pPr marL="342900" lvl="0" indent="-342900">
              <a:buFont typeface="Arial" panose="020B0604020202020204" pitchFamily="34" charset="0"/>
              <a:buChar char="•"/>
            </a:pPr>
            <a:r>
              <a:rPr lang="en-US" dirty="0">
                <a:solidFill>
                  <a:srgbClr val="55565A"/>
                </a:solidFill>
              </a:rPr>
              <a:t>Paste Screenshots</a:t>
            </a:r>
          </a:p>
          <a:p>
            <a:pPr marL="342900" lvl="0" indent="-342900">
              <a:buFont typeface="Arial" panose="020B0604020202020204" pitchFamily="34" charset="0"/>
              <a:buChar char="•"/>
            </a:pPr>
            <a:r>
              <a:rPr lang="en-US" dirty="0">
                <a:solidFill>
                  <a:srgbClr val="55565A"/>
                </a:solidFill>
              </a:rPr>
              <a:t>Browse and attach</a:t>
            </a:r>
          </a:p>
          <a:p>
            <a:endParaRPr lang="en-US" dirty="0"/>
          </a:p>
        </p:txBody>
      </p:sp>
      <p:sp>
        <p:nvSpPr>
          <p:cNvPr id="5" name="Text Placeholder 4"/>
          <p:cNvSpPr>
            <a:spLocks noGrp="1"/>
          </p:cNvSpPr>
          <p:nvPr>
            <p:ph type="body" sz="quarter" idx="13"/>
          </p:nvPr>
        </p:nvSpPr>
        <p:spPr/>
        <p:txBody>
          <a:bodyPr/>
          <a:lstStyle/>
          <a:p>
            <a:endParaRPr lang="en-US"/>
          </a:p>
        </p:txBody>
      </p:sp>
      <p:sp>
        <p:nvSpPr>
          <p:cNvPr id="6" name="Footer Placeholder 5"/>
          <p:cNvSpPr>
            <a:spLocks noGrp="1"/>
          </p:cNvSpPr>
          <p:nvPr>
            <p:ph type="ftr" sz="quarter" idx="15"/>
          </p:nvPr>
        </p:nvSpPr>
        <p:spPr/>
        <p:txBody>
          <a:bodyPr/>
          <a:lstStyle/>
          <a:p>
            <a:pPr algn="r"/>
            <a:r>
              <a:rPr dirty="0" smtClean="0">
                <a:solidFill>
                  <a:srgbClr val="888B8D"/>
                </a:solidFill>
              </a:rPr>
              <a:t>© 2019 Optum, Inc. All rights reserved. Confidential property of Optum. Do not distribute or reproduce without express permission from Optum.</a:t>
            </a:r>
            <a:endParaRPr dirty="0">
              <a:solidFill>
                <a:srgbClr val="888B8D"/>
              </a:solidFill>
            </a:endParaRPr>
          </a:p>
        </p:txBody>
      </p:sp>
      <p:sp>
        <p:nvSpPr>
          <p:cNvPr id="7" name="Slide Number Placeholder 6"/>
          <p:cNvSpPr>
            <a:spLocks noGrp="1"/>
          </p:cNvSpPr>
          <p:nvPr>
            <p:ph type="sldNum" sz="quarter" idx="16"/>
          </p:nvPr>
        </p:nvSpPr>
        <p:spPr/>
        <p:txBody>
          <a:bodyPr/>
          <a:lstStyle/>
          <a:p>
            <a:fld id="{901F1369-4AEB-4520-96C0-9F78886180C1}" type="slidenum">
              <a:rPr lang="en-US" smtClean="0">
                <a:solidFill>
                  <a:srgbClr val="888B8D"/>
                </a:solidFill>
              </a:rPr>
              <a:pPr/>
              <a:t>109</a:t>
            </a:fld>
            <a:endParaRPr lang="en-US" dirty="0">
              <a:solidFill>
                <a:srgbClr val="888B8D"/>
              </a:solidFill>
            </a:endParaRPr>
          </a:p>
        </p:txBody>
      </p:sp>
      <p:pic>
        <p:nvPicPr>
          <p:cNvPr id="32771" name="Picture 3"/>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bwMode="auto">
          <a:xfrm>
            <a:off x="1342926" y="2868561"/>
            <a:ext cx="3829247" cy="199400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924810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Business / Platform</a:t>
            </a:r>
            <a:endParaRPr lang="en-US" dirty="0"/>
          </a:p>
        </p:txBody>
      </p:sp>
      <p:sp>
        <p:nvSpPr>
          <p:cNvPr id="4" name="Content Placeholder 3"/>
          <p:cNvSpPr>
            <a:spLocks noGrp="1"/>
          </p:cNvSpPr>
          <p:nvPr>
            <p:ph idx="1"/>
          </p:nvPr>
        </p:nvSpPr>
        <p:spPr/>
        <p:txBody>
          <a:bodyPr/>
          <a:lstStyle/>
          <a:p>
            <a:pPr marL="342900" indent="-342900">
              <a:buFont typeface="Arial" panose="020B0604020202020204" pitchFamily="34" charset="0"/>
              <a:buChar char="•"/>
            </a:pPr>
            <a:endParaRPr lang="en-US" dirty="0" smtClean="0"/>
          </a:p>
          <a:p>
            <a:pPr marL="342900" indent="-342900">
              <a:buFont typeface="Arial" panose="020B0604020202020204" pitchFamily="34" charset="0"/>
              <a:buChar char="•"/>
            </a:pPr>
            <a:endParaRPr lang="en-US" dirty="0"/>
          </a:p>
          <a:p>
            <a:pPr marL="801688" lvl="3" indent="-342900"/>
            <a:endParaRPr lang="en-US" dirty="0" smtClean="0"/>
          </a:p>
          <a:p>
            <a:pPr marL="801688" lvl="3" indent="-342900"/>
            <a:r>
              <a:rPr lang="en-US" sz="2400" dirty="0" smtClean="0"/>
              <a:t>Required Field (Red Star)</a:t>
            </a:r>
          </a:p>
          <a:p>
            <a:pPr marL="801688" lvl="3" indent="-342900"/>
            <a:endParaRPr lang="en-US" sz="2400" dirty="0" smtClean="0"/>
          </a:p>
          <a:p>
            <a:pPr marL="801688" lvl="3" indent="-342900"/>
            <a:r>
              <a:rPr lang="en-US" sz="2400" dirty="0" smtClean="0"/>
              <a:t>Department is dependent on Business chosen</a:t>
            </a:r>
          </a:p>
          <a:p>
            <a:pPr marL="801688" lvl="3" indent="-342900"/>
            <a:endParaRPr lang="en-US" sz="2400" dirty="0"/>
          </a:p>
          <a:p>
            <a:pPr marL="801688" lvl="3" indent="-342900"/>
            <a:r>
              <a:rPr lang="en-US" sz="2400" dirty="0" smtClean="0"/>
              <a:t>Form defaults to A&amp;G: A&amp;G</a:t>
            </a:r>
            <a:endParaRPr lang="en-US" sz="2400" dirty="0"/>
          </a:p>
        </p:txBody>
      </p:sp>
      <p:sp>
        <p:nvSpPr>
          <p:cNvPr id="8" name="Text Placeholder 7"/>
          <p:cNvSpPr>
            <a:spLocks noGrp="1"/>
          </p:cNvSpPr>
          <p:nvPr>
            <p:ph type="body" sz="quarter" idx="13"/>
          </p:nvPr>
        </p:nvSpPr>
        <p:spPr/>
        <p:txBody>
          <a:bodyPr/>
          <a:lstStyle/>
          <a:p>
            <a:endParaRPr lang="en-US" dirty="0"/>
          </a:p>
        </p:txBody>
      </p:sp>
      <p:sp>
        <p:nvSpPr>
          <p:cNvPr id="6" name="Footer Placeholder 5"/>
          <p:cNvSpPr>
            <a:spLocks noGrp="1"/>
          </p:cNvSpPr>
          <p:nvPr>
            <p:ph type="ftr" sz="quarter" idx="15"/>
          </p:nvPr>
        </p:nvSpPr>
        <p:spPr/>
        <p:txBody>
          <a:bodyPr/>
          <a:lstStyle/>
          <a:p>
            <a:pPr algn="r"/>
            <a:r>
              <a:rPr lang="en-US" dirty="0" smtClean="0"/>
              <a:t>© 2019 Optum, Inc. All rights reserved. Confidential property of Optum. Do not distribute or reproduce without express permission from Optum.</a:t>
            </a:r>
            <a:endParaRPr lang="en-US" dirty="0"/>
          </a:p>
        </p:txBody>
      </p:sp>
      <p:sp>
        <p:nvSpPr>
          <p:cNvPr id="7" name="Slide Number Placeholder 6"/>
          <p:cNvSpPr>
            <a:spLocks noGrp="1"/>
          </p:cNvSpPr>
          <p:nvPr>
            <p:ph type="sldNum" sz="quarter" idx="16"/>
          </p:nvPr>
        </p:nvSpPr>
        <p:spPr/>
        <p:txBody>
          <a:bodyPr/>
          <a:lstStyle/>
          <a:p>
            <a:fld id="{901F1369-4AEB-4520-96C0-9F78886180C1}" type="slidenum">
              <a:rPr lang="en-US" smtClean="0"/>
              <a:pPr/>
              <a:t>11</a:t>
            </a:fld>
            <a:endParaRPr lang="en-US" dirty="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2420" y="1903555"/>
            <a:ext cx="6250998" cy="9740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52043866"/>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Table Update Request</a:t>
            </a:r>
            <a:endParaRPr lang="en-US" dirty="0"/>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3301558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Table Update Request</a:t>
            </a:r>
            <a:endParaRPr lang="en-US" dirty="0"/>
          </a:p>
        </p:txBody>
      </p:sp>
      <p:sp>
        <p:nvSpPr>
          <p:cNvPr id="4" name="Text Placeholder 3"/>
          <p:cNvSpPr>
            <a:spLocks noGrp="1"/>
          </p:cNvSpPr>
          <p:nvPr>
            <p:ph type="body" sz="quarter" idx="13"/>
          </p:nvPr>
        </p:nvSpPr>
        <p:spPr/>
        <p:txBody>
          <a:bodyPr/>
          <a:lstStyle/>
          <a:p>
            <a:endParaRPr lang="en-US"/>
          </a:p>
        </p:txBody>
      </p:sp>
      <p:sp>
        <p:nvSpPr>
          <p:cNvPr id="5" name="Footer Placeholder 4"/>
          <p:cNvSpPr>
            <a:spLocks noGrp="1"/>
          </p:cNvSpPr>
          <p:nvPr>
            <p:ph type="ftr" sz="quarter" idx="15"/>
          </p:nvPr>
        </p:nvSpPr>
        <p:spPr/>
        <p:txBody>
          <a:bodyPr/>
          <a:lstStyle/>
          <a:p>
            <a:pPr algn="r"/>
            <a:r>
              <a:rPr lang="en-US" smtClean="0"/>
              <a:t>© 2019 Optum, Inc. All rights reserved. Confidential property of Optum. Do not distribute or reproduce without express permission from Optum.</a:t>
            </a:r>
            <a:endParaRPr lang="en-US"/>
          </a:p>
        </p:txBody>
      </p:sp>
      <p:sp>
        <p:nvSpPr>
          <p:cNvPr id="6" name="Slide Number Placeholder 5"/>
          <p:cNvSpPr>
            <a:spLocks noGrp="1"/>
          </p:cNvSpPr>
          <p:nvPr>
            <p:ph type="sldNum" sz="quarter" idx="16"/>
          </p:nvPr>
        </p:nvSpPr>
        <p:spPr/>
        <p:txBody>
          <a:bodyPr/>
          <a:lstStyle/>
          <a:p>
            <a:fld id="{901F1369-4AEB-4520-96C0-9F78886180C1}" type="slidenum">
              <a:rPr lang="en-US" smtClean="0"/>
              <a:pPr/>
              <a:t>111</a:t>
            </a:fld>
            <a:endParaRPr lang="en-US" dirty="0"/>
          </a:p>
        </p:txBody>
      </p:sp>
      <p:pic>
        <p:nvPicPr>
          <p:cNvPr id="37890" name="Picture 2"/>
          <p:cNvPicPr>
            <a:picLocks noGrp="1" noChangeAspect="1" noChangeArrowheads="1"/>
          </p:cNvPicPr>
          <p:nvPr>
            <p:ph idx="1"/>
          </p:nvPr>
        </p:nvPicPr>
        <p:blipFill>
          <a:blip r:embed="rId3" cstate="print">
            <a:extLst>
              <a:ext uri="{28A0092B-C50C-407E-A947-70E740481C1C}">
                <a14:useLocalDpi xmlns:a14="http://schemas.microsoft.com/office/drawing/2010/main" val="0"/>
              </a:ext>
            </a:extLst>
          </a:blip>
          <a:srcRect/>
          <a:stretch>
            <a:fillRect/>
          </a:stretch>
        </p:blipFill>
        <p:spPr bwMode="auto">
          <a:xfrm>
            <a:off x="4222198" y="1825625"/>
            <a:ext cx="3861903" cy="40751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500313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Business / Platform</a:t>
            </a:r>
            <a:endParaRPr lang="en-US" dirty="0"/>
          </a:p>
        </p:txBody>
      </p:sp>
      <p:sp>
        <p:nvSpPr>
          <p:cNvPr id="4" name="Content Placeholder 3"/>
          <p:cNvSpPr>
            <a:spLocks noGrp="1"/>
          </p:cNvSpPr>
          <p:nvPr>
            <p:ph sz="half" idx="2"/>
          </p:nvPr>
        </p:nvSpPr>
        <p:spPr/>
        <p:txBody>
          <a:bodyPr/>
          <a:lstStyle/>
          <a:p>
            <a:pPr marL="342900" indent="-342900">
              <a:buFont typeface="Arial" panose="020B0604020202020204" pitchFamily="34" charset="0"/>
              <a:buChar char="•"/>
            </a:pPr>
            <a:r>
              <a:rPr lang="en-US" dirty="0" smtClean="0"/>
              <a:t>Optional Field</a:t>
            </a:r>
          </a:p>
          <a:p>
            <a:pPr marL="342900" indent="-342900">
              <a:buFont typeface="Arial" panose="020B0604020202020204" pitchFamily="34" charset="0"/>
              <a:buChar char="•"/>
            </a:pPr>
            <a:r>
              <a:rPr lang="en-US" dirty="0" smtClean="0"/>
              <a:t>Platform is dependent on business </a:t>
            </a:r>
            <a:r>
              <a:rPr lang="en-US" dirty="0" err="1" smtClean="0"/>
              <a:t>choosen</a:t>
            </a:r>
            <a:endParaRPr lang="en-US" dirty="0"/>
          </a:p>
        </p:txBody>
      </p:sp>
      <p:sp>
        <p:nvSpPr>
          <p:cNvPr id="5" name="Text Placeholder 4"/>
          <p:cNvSpPr>
            <a:spLocks noGrp="1"/>
          </p:cNvSpPr>
          <p:nvPr>
            <p:ph type="body" sz="quarter" idx="13"/>
          </p:nvPr>
        </p:nvSpPr>
        <p:spPr/>
        <p:txBody>
          <a:bodyPr/>
          <a:lstStyle/>
          <a:p>
            <a:endParaRPr lang="en-US"/>
          </a:p>
        </p:txBody>
      </p:sp>
      <p:sp>
        <p:nvSpPr>
          <p:cNvPr id="6" name="Footer Placeholder 5"/>
          <p:cNvSpPr>
            <a:spLocks noGrp="1"/>
          </p:cNvSpPr>
          <p:nvPr>
            <p:ph type="ftr" sz="quarter" idx="15"/>
          </p:nvPr>
        </p:nvSpPr>
        <p:spPr/>
        <p:txBody>
          <a:bodyPr/>
          <a:lstStyle/>
          <a:p>
            <a:pPr algn="r"/>
            <a:r>
              <a:rPr smtClean="0">
                <a:solidFill>
                  <a:srgbClr val="888B8D"/>
                </a:solidFill>
              </a:rPr>
              <a:t>© 2019 Optum, Inc. All rights reserved. Confidential property of Optum. Do not distribute or reproduce without express permission from Optum.</a:t>
            </a:r>
            <a:endParaRPr>
              <a:solidFill>
                <a:srgbClr val="888B8D"/>
              </a:solidFill>
            </a:endParaRPr>
          </a:p>
        </p:txBody>
      </p:sp>
      <p:sp>
        <p:nvSpPr>
          <p:cNvPr id="7" name="Slide Number Placeholder 6"/>
          <p:cNvSpPr>
            <a:spLocks noGrp="1"/>
          </p:cNvSpPr>
          <p:nvPr>
            <p:ph type="sldNum" sz="quarter" idx="16"/>
          </p:nvPr>
        </p:nvSpPr>
        <p:spPr/>
        <p:txBody>
          <a:bodyPr/>
          <a:lstStyle/>
          <a:p>
            <a:fld id="{901F1369-4AEB-4520-96C0-9F78886180C1}" type="slidenum">
              <a:rPr lang="en-US" smtClean="0">
                <a:solidFill>
                  <a:srgbClr val="888B8D"/>
                </a:solidFill>
              </a:rPr>
              <a:pPr/>
              <a:t>112</a:t>
            </a:fld>
            <a:endParaRPr lang="en-US" dirty="0">
              <a:solidFill>
                <a:srgbClr val="888B8D"/>
              </a:solidFill>
            </a:endParaRPr>
          </a:p>
        </p:txBody>
      </p:sp>
      <p:pic>
        <p:nvPicPr>
          <p:cNvPr id="38914" name="Picture 2"/>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bwMode="auto">
          <a:xfrm>
            <a:off x="1361977" y="3535345"/>
            <a:ext cx="3791145" cy="6604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743860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Business / Platform </a:t>
            </a:r>
            <a:endParaRPr lang="en-US" dirty="0"/>
          </a:p>
        </p:txBody>
      </p:sp>
      <p:sp>
        <p:nvSpPr>
          <p:cNvPr id="4" name="Text Placeholder 3"/>
          <p:cNvSpPr>
            <a:spLocks noGrp="1"/>
          </p:cNvSpPr>
          <p:nvPr>
            <p:ph type="body" sz="quarter" idx="13"/>
          </p:nvPr>
        </p:nvSpPr>
        <p:spPr/>
        <p:txBody>
          <a:bodyPr/>
          <a:lstStyle/>
          <a:p>
            <a:r>
              <a:rPr lang="en-US" dirty="0" smtClean="0"/>
              <a:t>Behavioral Health </a:t>
            </a:r>
            <a:endParaRPr lang="en-US" dirty="0"/>
          </a:p>
        </p:txBody>
      </p:sp>
      <p:sp>
        <p:nvSpPr>
          <p:cNvPr id="5" name="Footer Placeholder 4"/>
          <p:cNvSpPr>
            <a:spLocks noGrp="1"/>
          </p:cNvSpPr>
          <p:nvPr>
            <p:ph type="ftr" sz="quarter" idx="15"/>
          </p:nvPr>
        </p:nvSpPr>
        <p:spPr/>
        <p:txBody>
          <a:bodyPr/>
          <a:lstStyle/>
          <a:p>
            <a:pPr algn="r"/>
            <a:r>
              <a:rPr lang="en-US" smtClean="0"/>
              <a:t>© 2019 Optum, Inc. All rights reserved. Confidential property of Optum. Do not distribute or reproduce without express permission from Optum.</a:t>
            </a:r>
            <a:endParaRPr lang="en-US"/>
          </a:p>
        </p:txBody>
      </p:sp>
      <p:sp>
        <p:nvSpPr>
          <p:cNvPr id="6" name="Slide Number Placeholder 5"/>
          <p:cNvSpPr>
            <a:spLocks noGrp="1"/>
          </p:cNvSpPr>
          <p:nvPr>
            <p:ph type="sldNum" sz="quarter" idx="16"/>
          </p:nvPr>
        </p:nvSpPr>
        <p:spPr/>
        <p:txBody>
          <a:bodyPr/>
          <a:lstStyle/>
          <a:p>
            <a:fld id="{901F1369-4AEB-4520-96C0-9F78886180C1}" type="slidenum">
              <a:rPr lang="en-US" smtClean="0"/>
              <a:pPr/>
              <a:t>113</a:t>
            </a:fld>
            <a:endParaRPr lang="en-US" dirty="0"/>
          </a:p>
        </p:txBody>
      </p:sp>
      <p:pic>
        <p:nvPicPr>
          <p:cNvPr id="6145" name="Picture 1"/>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4184072" y="1732730"/>
            <a:ext cx="3990109" cy="42061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49598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Business / Platform </a:t>
            </a:r>
            <a:endParaRPr lang="en-US" dirty="0"/>
          </a:p>
        </p:txBody>
      </p:sp>
      <p:sp>
        <p:nvSpPr>
          <p:cNvPr id="4" name="Text Placeholder 3"/>
          <p:cNvSpPr>
            <a:spLocks noGrp="1"/>
          </p:cNvSpPr>
          <p:nvPr>
            <p:ph type="body" sz="quarter" idx="13"/>
          </p:nvPr>
        </p:nvSpPr>
        <p:spPr/>
        <p:txBody>
          <a:bodyPr/>
          <a:lstStyle/>
          <a:p>
            <a:r>
              <a:rPr lang="en-US" dirty="0" err="1" smtClean="0"/>
              <a:t>Prov</a:t>
            </a:r>
            <a:r>
              <a:rPr lang="en-US" dirty="0" smtClean="0"/>
              <a:t> OPS</a:t>
            </a:r>
            <a:endParaRPr lang="en-US" dirty="0"/>
          </a:p>
        </p:txBody>
      </p:sp>
      <p:sp>
        <p:nvSpPr>
          <p:cNvPr id="5" name="Footer Placeholder 4"/>
          <p:cNvSpPr>
            <a:spLocks noGrp="1"/>
          </p:cNvSpPr>
          <p:nvPr>
            <p:ph type="ftr" sz="quarter" idx="15"/>
          </p:nvPr>
        </p:nvSpPr>
        <p:spPr/>
        <p:txBody>
          <a:bodyPr/>
          <a:lstStyle/>
          <a:p>
            <a:pPr algn="r"/>
            <a:r>
              <a:rPr lang="en-US" smtClean="0"/>
              <a:t>© 2019 Optum, Inc. All rights reserved. Confidential property of Optum. Do not distribute or reproduce without express permission from Optum.</a:t>
            </a:r>
            <a:endParaRPr lang="en-US"/>
          </a:p>
        </p:txBody>
      </p:sp>
      <p:sp>
        <p:nvSpPr>
          <p:cNvPr id="6" name="Slide Number Placeholder 5"/>
          <p:cNvSpPr>
            <a:spLocks noGrp="1"/>
          </p:cNvSpPr>
          <p:nvPr>
            <p:ph type="sldNum" sz="quarter" idx="16"/>
          </p:nvPr>
        </p:nvSpPr>
        <p:spPr/>
        <p:txBody>
          <a:bodyPr/>
          <a:lstStyle/>
          <a:p>
            <a:fld id="{901F1369-4AEB-4520-96C0-9F78886180C1}" type="slidenum">
              <a:rPr lang="en-US" smtClean="0"/>
              <a:pPr/>
              <a:t>114</a:t>
            </a:fld>
            <a:endParaRPr lang="en-US" dirty="0"/>
          </a:p>
        </p:txBody>
      </p:sp>
      <p:pic>
        <p:nvPicPr>
          <p:cNvPr id="5122"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338945" y="1720588"/>
            <a:ext cx="5056910" cy="38500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992852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Business / Platform </a:t>
            </a:r>
            <a:endParaRPr lang="en-US" dirty="0"/>
          </a:p>
        </p:txBody>
      </p:sp>
      <p:sp>
        <p:nvSpPr>
          <p:cNvPr id="4" name="Text Placeholder 3"/>
          <p:cNvSpPr>
            <a:spLocks noGrp="1"/>
          </p:cNvSpPr>
          <p:nvPr>
            <p:ph type="body" sz="quarter" idx="13"/>
          </p:nvPr>
        </p:nvSpPr>
        <p:spPr/>
        <p:txBody>
          <a:bodyPr/>
          <a:lstStyle/>
          <a:p>
            <a:r>
              <a:rPr lang="en-US" dirty="0" smtClean="0"/>
              <a:t>OptumCare</a:t>
            </a:r>
            <a:endParaRPr lang="en-US" dirty="0"/>
          </a:p>
        </p:txBody>
      </p:sp>
      <p:sp>
        <p:nvSpPr>
          <p:cNvPr id="5" name="Footer Placeholder 4"/>
          <p:cNvSpPr>
            <a:spLocks noGrp="1"/>
          </p:cNvSpPr>
          <p:nvPr>
            <p:ph type="ftr" sz="quarter" idx="15"/>
          </p:nvPr>
        </p:nvSpPr>
        <p:spPr/>
        <p:txBody>
          <a:bodyPr/>
          <a:lstStyle/>
          <a:p>
            <a:pPr algn="r"/>
            <a:r>
              <a:rPr lang="en-US" smtClean="0"/>
              <a:t>© 2019 Optum, Inc. All rights reserved. Confidential property of Optum. Do not distribute or reproduce without express permission from Optum.</a:t>
            </a:r>
            <a:endParaRPr lang="en-US"/>
          </a:p>
        </p:txBody>
      </p:sp>
      <p:sp>
        <p:nvSpPr>
          <p:cNvPr id="6" name="Slide Number Placeholder 5"/>
          <p:cNvSpPr>
            <a:spLocks noGrp="1"/>
          </p:cNvSpPr>
          <p:nvPr>
            <p:ph type="sldNum" sz="quarter" idx="16"/>
          </p:nvPr>
        </p:nvSpPr>
        <p:spPr/>
        <p:txBody>
          <a:bodyPr/>
          <a:lstStyle/>
          <a:p>
            <a:fld id="{901F1369-4AEB-4520-96C0-9F78886180C1}" type="slidenum">
              <a:rPr lang="en-US" smtClean="0"/>
              <a:pPr/>
              <a:t>115</a:t>
            </a:fld>
            <a:endParaRPr lang="en-US" dirty="0"/>
          </a:p>
        </p:txBody>
      </p:sp>
      <p:pic>
        <p:nvPicPr>
          <p:cNvPr id="6146"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840181" y="1563917"/>
            <a:ext cx="6594763" cy="45768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930710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Business / Platform </a:t>
            </a:r>
            <a:endParaRPr lang="en-US" dirty="0"/>
          </a:p>
        </p:txBody>
      </p:sp>
      <p:sp>
        <p:nvSpPr>
          <p:cNvPr id="4" name="Text Placeholder 3"/>
          <p:cNvSpPr>
            <a:spLocks noGrp="1"/>
          </p:cNvSpPr>
          <p:nvPr>
            <p:ph type="body" sz="quarter" idx="13"/>
          </p:nvPr>
        </p:nvSpPr>
        <p:spPr/>
        <p:txBody>
          <a:bodyPr/>
          <a:lstStyle/>
          <a:p>
            <a:r>
              <a:rPr lang="en-US" dirty="0" smtClean="0"/>
              <a:t>Physical Health</a:t>
            </a:r>
            <a:endParaRPr lang="en-US" dirty="0"/>
          </a:p>
        </p:txBody>
      </p:sp>
      <p:sp>
        <p:nvSpPr>
          <p:cNvPr id="5" name="Footer Placeholder 4"/>
          <p:cNvSpPr>
            <a:spLocks noGrp="1"/>
          </p:cNvSpPr>
          <p:nvPr>
            <p:ph type="ftr" sz="quarter" idx="15"/>
          </p:nvPr>
        </p:nvSpPr>
        <p:spPr/>
        <p:txBody>
          <a:bodyPr/>
          <a:lstStyle/>
          <a:p>
            <a:pPr algn="r"/>
            <a:r>
              <a:rPr lang="en-US" smtClean="0"/>
              <a:t>© 2019 Optum, Inc. All rights reserved. Confidential property of Optum. Do not distribute or reproduce without express permission from Optum.</a:t>
            </a:r>
            <a:endParaRPr lang="en-US"/>
          </a:p>
        </p:txBody>
      </p:sp>
      <p:sp>
        <p:nvSpPr>
          <p:cNvPr id="6" name="Slide Number Placeholder 5"/>
          <p:cNvSpPr>
            <a:spLocks noGrp="1"/>
          </p:cNvSpPr>
          <p:nvPr>
            <p:ph type="sldNum" sz="quarter" idx="16"/>
          </p:nvPr>
        </p:nvSpPr>
        <p:spPr/>
        <p:txBody>
          <a:bodyPr/>
          <a:lstStyle/>
          <a:p>
            <a:fld id="{901F1369-4AEB-4520-96C0-9F78886180C1}" type="slidenum">
              <a:rPr lang="en-US" smtClean="0"/>
              <a:pPr/>
              <a:t>116</a:t>
            </a:fld>
            <a:endParaRPr lang="en-US" dirty="0"/>
          </a:p>
        </p:txBody>
      </p:sp>
      <p:pic>
        <p:nvPicPr>
          <p:cNvPr id="9218"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354048" y="2302763"/>
            <a:ext cx="7164025" cy="33221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445054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Business / Platform </a:t>
            </a:r>
            <a:endParaRPr lang="en-US" dirty="0"/>
          </a:p>
        </p:txBody>
      </p:sp>
      <p:sp>
        <p:nvSpPr>
          <p:cNvPr id="4" name="Text Placeholder 3"/>
          <p:cNvSpPr>
            <a:spLocks noGrp="1"/>
          </p:cNvSpPr>
          <p:nvPr>
            <p:ph type="body" sz="quarter" idx="13"/>
          </p:nvPr>
        </p:nvSpPr>
        <p:spPr/>
        <p:txBody>
          <a:bodyPr/>
          <a:lstStyle/>
          <a:p>
            <a:r>
              <a:rPr lang="en-US" dirty="0" smtClean="0"/>
              <a:t>CMC</a:t>
            </a:r>
            <a:endParaRPr lang="en-US" dirty="0"/>
          </a:p>
        </p:txBody>
      </p:sp>
      <p:sp>
        <p:nvSpPr>
          <p:cNvPr id="5" name="Footer Placeholder 4"/>
          <p:cNvSpPr>
            <a:spLocks noGrp="1"/>
          </p:cNvSpPr>
          <p:nvPr>
            <p:ph type="ftr" sz="quarter" idx="15"/>
          </p:nvPr>
        </p:nvSpPr>
        <p:spPr/>
        <p:txBody>
          <a:bodyPr/>
          <a:lstStyle/>
          <a:p>
            <a:pPr algn="r"/>
            <a:r>
              <a:rPr lang="en-US" smtClean="0"/>
              <a:t>© 2019 Optum, Inc. All rights reserved. Confidential property of Optum. Do not distribute or reproduce without express permission from Optum.</a:t>
            </a:r>
            <a:endParaRPr lang="en-US"/>
          </a:p>
        </p:txBody>
      </p:sp>
      <p:sp>
        <p:nvSpPr>
          <p:cNvPr id="6" name="Slide Number Placeholder 5"/>
          <p:cNvSpPr>
            <a:spLocks noGrp="1"/>
          </p:cNvSpPr>
          <p:nvPr>
            <p:ph type="sldNum" sz="quarter" idx="16"/>
          </p:nvPr>
        </p:nvSpPr>
        <p:spPr/>
        <p:txBody>
          <a:bodyPr/>
          <a:lstStyle/>
          <a:p>
            <a:fld id="{901F1369-4AEB-4520-96C0-9F78886180C1}" type="slidenum">
              <a:rPr lang="en-US" smtClean="0"/>
              <a:pPr/>
              <a:t>117</a:t>
            </a:fld>
            <a:endParaRPr lang="en-US" dirty="0"/>
          </a:p>
        </p:txBody>
      </p:sp>
      <p:pic>
        <p:nvPicPr>
          <p:cNvPr id="1027" name="Picture 3"/>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685310" y="1660977"/>
            <a:ext cx="5112326" cy="45620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570838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Business / Platform </a:t>
            </a:r>
            <a:endParaRPr lang="en-US" dirty="0"/>
          </a:p>
        </p:txBody>
      </p:sp>
      <p:sp>
        <p:nvSpPr>
          <p:cNvPr id="4" name="Text Placeholder 3"/>
          <p:cNvSpPr>
            <a:spLocks noGrp="1"/>
          </p:cNvSpPr>
          <p:nvPr>
            <p:ph type="body" sz="quarter" idx="13"/>
          </p:nvPr>
        </p:nvSpPr>
        <p:spPr/>
        <p:txBody>
          <a:bodyPr/>
          <a:lstStyle/>
          <a:p>
            <a:r>
              <a:rPr lang="en-US" dirty="0" smtClean="0"/>
              <a:t>Cash Management</a:t>
            </a:r>
            <a:endParaRPr lang="en-US" dirty="0"/>
          </a:p>
        </p:txBody>
      </p:sp>
      <p:sp>
        <p:nvSpPr>
          <p:cNvPr id="5" name="Footer Placeholder 4"/>
          <p:cNvSpPr>
            <a:spLocks noGrp="1"/>
          </p:cNvSpPr>
          <p:nvPr>
            <p:ph type="ftr" sz="quarter" idx="15"/>
          </p:nvPr>
        </p:nvSpPr>
        <p:spPr/>
        <p:txBody>
          <a:bodyPr/>
          <a:lstStyle/>
          <a:p>
            <a:pPr algn="r"/>
            <a:r>
              <a:rPr lang="en-US" smtClean="0"/>
              <a:t>© 2019 Optum, Inc. All rights reserved. Confidential property of Optum. Do not distribute or reproduce without express permission from Optum.</a:t>
            </a:r>
            <a:endParaRPr lang="en-US"/>
          </a:p>
        </p:txBody>
      </p:sp>
      <p:sp>
        <p:nvSpPr>
          <p:cNvPr id="6" name="Slide Number Placeholder 5"/>
          <p:cNvSpPr>
            <a:spLocks noGrp="1"/>
          </p:cNvSpPr>
          <p:nvPr>
            <p:ph type="sldNum" sz="quarter" idx="16"/>
          </p:nvPr>
        </p:nvSpPr>
        <p:spPr/>
        <p:txBody>
          <a:bodyPr/>
          <a:lstStyle/>
          <a:p>
            <a:fld id="{901F1369-4AEB-4520-96C0-9F78886180C1}" type="slidenum">
              <a:rPr lang="en-US" smtClean="0"/>
              <a:pPr/>
              <a:t>118</a:t>
            </a:fld>
            <a:endParaRPr lang="en-US" dirty="0"/>
          </a:p>
        </p:txBody>
      </p:sp>
      <p:pic>
        <p:nvPicPr>
          <p:cNvPr id="2050"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956652" y="2133599"/>
            <a:ext cx="8101311" cy="33389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28541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Business / Platform </a:t>
            </a:r>
            <a:endParaRPr lang="en-US" dirty="0"/>
          </a:p>
        </p:txBody>
      </p:sp>
      <p:sp>
        <p:nvSpPr>
          <p:cNvPr id="4" name="Text Placeholder 3"/>
          <p:cNvSpPr>
            <a:spLocks noGrp="1"/>
          </p:cNvSpPr>
          <p:nvPr>
            <p:ph type="body" sz="quarter" idx="13"/>
          </p:nvPr>
        </p:nvSpPr>
        <p:spPr/>
        <p:txBody>
          <a:bodyPr/>
          <a:lstStyle/>
          <a:p>
            <a:r>
              <a:rPr lang="en-US" dirty="0" smtClean="0"/>
              <a:t>CRT</a:t>
            </a:r>
            <a:endParaRPr lang="en-US" dirty="0"/>
          </a:p>
        </p:txBody>
      </p:sp>
      <p:sp>
        <p:nvSpPr>
          <p:cNvPr id="5" name="Footer Placeholder 4"/>
          <p:cNvSpPr>
            <a:spLocks noGrp="1"/>
          </p:cNvSpPr>
          <p:nvPr>
            <p:ph type="ftr" sz="quarter" idx="15"/>
          </p:nvPr>
        </p:nvSpPr>
        <p:spPr/>
        <p:txBody>
          <a:bodyPr/>
          <a:lstStyle/>
          <a:p>
            <a:pPr algn="r"/>
            <a:r>
              <a:rPr lang="en-US" smtClean="0"/>
              <a:t>© 2019 Optum, Inc. All rights reserved. Confidential property of Optum. Do not distribute or reproduce without express permission from Optum.</a:t>
            </a:r>
            <a:endParaRPr lang="en-US"/>
          </a:p>
        </p:txBody>
      </p:sp>
      <p:sp>
        <p:nvSpPr>
          <p:cNvPr id="6" name="Slide Number Placeholder 5"/>
          <p:cNvSpPr>
            <a:spLocks noGrp="1"/>
          </p:cNvSpPr>
          <p:nvPr>
            <p:ph type="sldNum" sz="quarter" idx="16"/>
          </p:nvPr>
        </p:nvSpPr>
        <p:spPr/>
        <p:txBody>
          <a:bodyPr/>
          <a:lstStyle/>
          <a:p>
            <a:fld id="{901F1369-4AEB-4520-96C0-9F78886180C1}" type="slidenum">
              <a:rPr lang="en-US" smtClean="0"/>
              <a:pPr/>
              <a:t>119</a:t>
            </a:fld>
            <a:endParaRPr lang="en-US" dirty="0"/>
          </a:p>
        </p:txBody>
      </p:sp>
      <p:pic>
        <p:nvPicPr>
          <p:cNvPr id="3074"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191965" y="2230582"/>
            <a:ext cx="7492362" cy="30879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251310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Business / Departments</a:t>
            </a:r>
            <a:endParaRPr lang="en-US" dirty="0"/>
          </a:p>
        </p:txBody>
      </p:sp>
      <p:sp>
        <p:nvSpPr>
          <p:cNvPr id="4" name="Text Placeholder 3"/>
          <p:cNvSpPr>
            <a:spLocks noGrp="1"/>
          </p:cNvSpPr>
          <p:nvPr>
            <p:ph type="body" sz="quarter" idx="13"/>
          </p:nvPr>
        </p:nvSpPr>
        <p:spPr/>
        <p:txBody>
          <a:bodyPr/>
          <a:lstStyle/>
          <a:p>
            <a:r>
              <a:rPr lang="en-US" dirty="0" smtClean="0"/>
              <a:t>Business: A&amp;G (Appeals and Grievances)</a:t>
            </a:r>
            <a:endParaRPr lang="en-US" dirty="0"/>
          </a:p>
        </p:txBody>
      </p:sp>
      <p:sp>
        <p:nvSpPr>
          <p:cNvPr id="5" name="Footer Placeholder 4"/>
          <p:cNvSpPr>
            <a:spLocks noGrp="1"/>
          </p:cNvSpPr>
          <p:nvPr>
            <p:ph type="ftr" sz="quarter" idx="15"/>
          </p:nvPr>
        </p:nvSpPr>
        <p:spPr/>
        <p:txBody>
          <a:bodyPr/>
          <a:lstStyle/>
          <a:p>
            <a:pPr algn="r"/>
            <a:r>
              <a:rPr lang="en-US" dirty="0" smtClean="0"/>
              <a:t>© 2019 Optum, Inc. All rights reserved. Confidential property of Optum. Do not distribute or reproduce without express permission from Optum.</a:t>
            </a:r>
            <a:endParaRPr lang="en-US" dirty="0"/>
          </a:p>
        </p:txBody>
      </p:sp>
      <p:sp>
        <p:nvSpPr>
          <p:cNvPr id="6" name="Slide Number Placeholder 5"/>
          <p:cNvSpPr>
            <a:spLocks noGrp="1"/>
          </p:cNvSpPr>
          <p:nvPr>
            <p:ph type="sldNum" sz="quarter" idx="16"/>
          </p:nvPr>
        </p:nvSpPr>
        <p:spPr/>
        <p:txBody>
          <a:bodyPr/>
          <a:lstStyle/>
          <a:p>
            <a:fld id="{901F1369-4AEB-4520-96C0-9F78886180C1}" type="slidenum">
              <a:rPr lang="en-US" smtClean="0"/>
              <a:pPr/>
              <a:t>12</a:t>
            </a:fld>
            <a:endParaRPr lang="en-US" dirty="0"/>
          </a:p>
        </p:txBody>
      </p:sp>
      <p:sp>
        <p:nvSpPr>
          <p:cNvPr id="3" name="Content Placeholder 2"/>
          <p:cNvSpPr>
            <a:spLocks noGrp="1"/>
          </p:cNvSpPr>
          <p:nvPr>
            <p:ph idx="1"/>
          </p:nvPr>
        </p:nvSpPr>
        <p:spPr/>
        <p:txBody>
          <a:bodyPr/>
          <a:lstStyle/>
          <a:p>
            <a:r>
              <a:rPr lang="en-US" dirty="0" smtClean="0"/>
              <a:t>Available Departments:</a:t>
            </a:r>
          </a:p>
          <a:p>
            <a:pPr marL="573088" lvl="1" indent="-342900"/>
            <a:r>
              <a:rPr lang="en-US" dirty="0" smtClean="0"/>
              <a:t>A&amp;G</a:t>
            </a:r>
          </a:p>
          <a:p>
            <a:pPr lvl="1" indent="0">
              <a:buNone/>
            </a:pPr>
            <a:endParaRPr lang="en-US" dirty="0"/>
          </a:p>
        </p:txBody>
      </p:sp>
    </p:spTree>
    <p:extLst>
      <p:ext uri="{BB962C8B-B14F-4D97-AF65-F5344CB8AC3E}">
        <p14:creationId xmlns:p14="http://schemas.microsoft.com/office/powerpoint/2010/main" val="869822329"/>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Business / Platform </a:t>
            </a:r>
            <a:endParaRPr lang="en-US" dirty="0"/>
          </a:p>
        </p:txBody>
      </p:sp>
      <p:sp>
        <p:nvSpPr>
          <p:cNvPr id="4" name="Text Placeholder 3"/>
          <p:cNvSpPr>
            <a:spLocks noGrp="1"/>
          </p:cNvSpPr>
          <p:nvPr>
            <p:ph type="body" sz="quarter" idx="13"/>
          </p:nvPr>
        </p:nvSpPr>
        <p:spPr/>
        <p:txBody>
          <a:bodyPr/>
          <a:lstStyle/>
          <a:p>
            <a:r>
              <a:rPr lang="en-US" dirty="0" smtClean="0"/>
              <a:t>Vendor Management</a:t>
            </a:r>
            <a:endParaRPr lang="en-US" dirty="0"/>
          </a:p>
        </p:txBody>
      </p:sp>
      <p:sp>
        <p:nvSpPr>
          <p:cNvPr id="5" name="Footer Placeholder 4"/>
          <p:cNvSpPr>
            <a:spLocks noGrp="1"/>
          </p:cNvSpPr>
          <p:nvPr>
            <p:ph type="ftr" sz="quarter" idx="15"/>
          </p:nvPr>
        </p:nvSpPr>
        <p:spPr/>
        <p:txBody>
          <a:bodyPr/>
          <a:lstStyle/>
          <a:p>
            <a:pPr algn="r"/>
            <a:r>
              <a:rPr lang="en-US" smtClean="0"/>
              <a:t>© 2019 Optum, Inc. All rights reserved. Confidential property of Optum. Do not distribute or reproduce without express permission from Optum.</a:t>
            </a:r>
            <a:endParaRPr lang="en-US"/>
          </a:p>
        </p:txBody>
      </p:sp>
      <p:sp>
        <p:nvSpPr>
          <p:cNvPr id="6" name="Slide Number Placeholder 5"/>
          <p:cNvSpPr>
            <a:spLocks noGrp="1"/>
          </p:cNvSpPr>
          <p:nvPr>
            <p:ph type="sldNum" sz="quarter" idx="16"/>
          </p:nvPr>
        </p:nvSpPr>
        <p:spPr/>
        <p:txBody>
          <a:bodyPr/>
          <a:lstStyle/>
          <a:p>
            <a:fld id="{901F1369-4AEB-4520-96C0-9F78886180C1}" type="slidenum">
              <a:rPr lang="en-US" smtClean="0"/>
              <a:pPr/>
              <a:t>120</a:t>
            </a:fld>
            <a:endParaRPr lang="en-US" dirty="0"/>
          </a:p>
        </p:txBody>
      </p:sp>
      <p:pic>
        <p:nvPicPr>
          <p:cNvPr id="13314"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038486" y="2825413"/>
            <a:ext cx="8227732" cy="23284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813461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Business / Platform </a:t>
            </a:r>
            <a:endParaRPr lang="en-US" dirty="0"/>
          </a:p>
        </p:txBody>
      </p:sp>
      <p:sp>
        <p:nvSpPr>
          <p:cNvPr id="4" name="Text Placeholder 3"/>
          <p:cNvSpPr>
            <a:spLocks noGrp="1"/>
          </p:cNvSpPr>
          <p:nvPr>
            <p:ph type="body" sz="quarter" idx="13"/>
          </p:nvPr>
        </p:nvSpPr>
        <p:spPr/>
        <p:txBody>
          <a:bodyPr/>
          <a:lstStyle/>
          <a:p>
            <a:r>
              <a:rPr lang="en-US" dirty="0" smtClean="0"/>
              <a:t>A&amp;G</a:t>
            </a:r>
            <a:endParaRPr lang="en-US" dirty="0"/>
          </a:p>
        </p:txBody>
      </p:sp>
      <p:sp>
        <p:nvSpPr>
          <p:cNvPr id="5" name="Footer Placeholder 4"/>
          <p:cNvSpPr>
            <a:spLocks noGrp="1"/>
          </p:cNvSpPr>
          <p:nvPr>
            <p:ph type="ftr" sz="quarter" idx="15"/>
          </p:nvPr>
        </p:nvSpPr>
        <p:spPr/>
        <p:txBody>
          <a:bodyPr/>
          <a:lstStyle/>
          <a:p>
            <a:pPr algn="r"/>
            <a:r>
              <a:rPr lang="en-US" smtClean="0"/>
              <a:t>© 2019 Optum, Inc. All rights reserved. Confidential property of Optum. Do not distribute or reproduce without express permission from Optum.</a:t>
            </a:r>
            <a:endParaRPr lang="en-US"/>
          </a:p>
        </p:txBody>
      </p:sp>
      <p:sp>
        <p:nvSpPr>
          <p:cNvPr id="6" name="Slide Number Placeholder 5"/>
          <p:cNvSpPr>
            <a:spLocks noGrp="1"/>
          </p:cNvSpPr>
          <p:nvPr>
            <p:ph type="sldNum" sz="quarter" idx="16"/>
          </p:nvPr>
        </p:nvSpPr>
        <p:spPr/>
        <p:txBody>
          <a:bodyPr/>
          <a:lstStyle/>
          <a:p>
            <a:fld id="{901F1369-4AEB-4520-96C0-9F78886180C1}" type="slidenum">
              <a:rPr lang="en-US" smtClean="0"/>
              <a:pPr/>
              <a:t>121</a:t>
            </a:fld>
            <a:endParaRPr lang="en-US" dirty="0"/>
          </a:p>
        </p:txBody>
      </p:sp>
      <p:pic>
        <p:nvPicPr>
          <p:cNvPr id="14338"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787574" y="3131127"/>
            <a:ext cx="8761936" cy="15012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248283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Business / Platform </a:t>
            </a:r>
            <a:endParaRPr lang="en-US" dirty="0"/>
          </a:p>
        </p:txBody>
      </p:sp>
      <p:sp>
        <p:nvSpPr>
          <p:cNvPr id="4" name="Text Placeholder 3"/>
          <p:cNvSpPr>
            <a:spLocks noGrp="1"/>
          </p:cNvSpPr>
          <p:nvPr>
            <p:ph type="body" sz="quarter" idx="13"/>
          </p:nvPr>
        </p:nvSpPr>
        <p:spPr/>
        <p:txBody>
          <a:bodyPr/>
          <a:lstStyle/>
          <a:p>
            <a:r>
              <a:rPr lang="en-US" dirty="0" smtClean="0"/>
              <a:t>Innovation</a:t>
            </a:r>
            <a:endParaRPr lang="en-US" dirty="0"/>
          </a:p>
        </p:txBody>
      </p:sp>
      <p:sp>
        <p:nvSpPr>
          <p:cNvPr id="5" name="Footer Placeholder 4"/>
          <p:cNvSpPr>
            <a:spLocks noGrp="1"/>
          </p:cNvSpPr>
          <p:nvPr>
            <p:ph type="ftr" sz="quarter" idx="15"/>
          </p:nvPr>
        </p:nvSpPr>
        <p:spPr/>
        <p:txBody>
          <a:bodyPr/>
          <a:lstStyle/>
          <a:p>
            <a:pPr algn="r"/>
            <a:r>
              <a:rPr lang="en-US" smtClean="0"/>
              <a:t>© 2019 Optum, Inc. All rights reserved. Confidential property of Optum. Do not distribute or reproduce without express permission from Optum.</a:t>
            </a:r>
            <a:endParaRPr lang="en-US"/>
          </a:p>
        </p:txBody>
      </p:sp>
      <p:sp>
        <p:nvSpPr>
          <p:cNvPr id="6" name="Slide Number Placeholder 5"/>
          <p:cNvSpPr>
            <a:spLocks noGrp="1"/>
          </p:cNvSpPr>
          <p:nvPr>
            <p:ph type="sldNum" sz="quarter" idx="16"/>
          </p:nvPr>
        </p:nvSpPr>
        <p:spPr/>
        <p:txBody>
          <a:bodyPr/>
          <a:lstStyle/>
          <a:p>
            <a:fld id="{901F1369-4AEB-4520-96C0-9F78886180C1}" type="slidenum">
              <a:rPr lang="en-US" smtClean="0"/>
              <a:pPr/>
              <a:t>122</a:t>
            </a:fld>
            <a:endParaRPr lang="en-US" dirty="0"/>
          </a:p>
        </p:txBody>
      </p:sp>
      <p:pic>
        <p:nvPicPr>
          <p:cNvPr id="7170"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4962849" y="1340717"/>
            <a:ext cx="2188103" cy="49492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051891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Business / Platform </a:t>
            </a:r>
            <a:endParaRPr lang="en-US" dirty="0"/>
          </a:p>
        </p:txBody>
      </p:sp>
      <p:sp>
        <p:nvSpPr>
          <p:cNvPr id="4" name="Text Placeholder 3"/>
          <p:cNvSpPr>
            <a:spLocks noGrp="1"/>
          </p:cNvSpPr>
          <p:nvPr>
            <p:ph type="body" sz="quarter" idx="13"/>
          </p:nvPr>
        </p:nvSpPr>
        <p:spPr/>
        <p:txBody>
          <a:bodyPr/>
          <a:lstStyle/>
          <a:p>
            <a:r>
              <a:rPr lang="en-US" dirty="0" smtClean="0"/>
              <a:t>Internal Logistics</a:t>
            </a:r>
            <a:endParaRPr lang="en-US" dirty="0"/>
          </a:p>
        </p:txBody>
      </p:sp>
      <p:sp>
        <p:nvSpPr>
          <p:cNvPr id="5" name="Footer Placeholder 4"/>
          <p:cNvSpPr>
            <a:spLocks noGrp="1"/>
          </p:cNvSpPr>
          <p:nvPr>
            <p:ph type="ftr" sz="quarter" idx="15"/>
          </p:nvPr>
        </p:nvSpPr>
        <p:spPr/>
        <p:txBody>
          <a:bodyPr/>
          <a:lstStyle/>
          <a:p>
            <a:pPr algn="r"/>
            <a:r>
              <a:rPr lang="en-US" smtClean="0"/>
              <a:t>© 2019 Optum, Inc. All rights reserved. Confidential property of Optum. Do not distribute or reproduce without express permission from Optum.</a:t>
            </a:r>
            <a:endParaRPr lang="en-US"/>
          </a:p>
        </p:txBody>
      </p:sp>
      <p:sp>
        <p:nvSpPr>
          <p:cNvPr id="6" name="Slide Number Placeholder 5"/>
          <p:cNvSpPr>
            <a:spLocks noGrp="1"/>
          </p:cNvSpPr>
          <p:nvPr>
            <p:ph type="sldNum" sz="quarter" idx="16"/>
          </p:nvPr>
        </p:nvSpPr>
        <p:spPr/>
        <p:txBody>
          <a:bodyPr/>
          <a:lstStyle/>
          <a:p>
            <a:fld id="{901F1369-4AEB-4520-96C0-9F78886180C1}" type="slidenum">
              <a:rPr lang="en-US" smtClean="0"/>
              <a:pPr/>
              <a:t>123</a:t>
            </a:fld>
            <a:endParaRPr lang="en-US" dirty="0"/>
          </a:p>
        </p:txBody>
      </p:sp>
      <p:pic>
        <p:nvPicPr>
          <p:cNvPr id="8193" name="Picture 1"/>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4803686" y="1563480"/>
            <a:ext cx="2802459" cy="4435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658435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Business / Platform </a:t>
            </a:r>
            <a:endParaRPr lang="en-US" dirty="0"/>
          </a:p>
        </p:txBody>
      </p:sp>
      <p:sp>
        <p:nvSpPr>
          <p:cNvPr id="4" name="Text Placeholder 3"/>
          <p:cNvSpPr>
            <a:spLocks noGrp="1"/>
          </p:cNvSpPr>
          <p:nvPr>
            <p:ph type="body" sz="quarter" idx="13"/>
          </p:nvPr>
        </p:nvSpPr>
        <p:spPr/>
        <p:txBody>
          <a:bodyPr/>
          <a:lstStyle/>
          <a:p>
            <a:r>
              <a:rPr lang="en-US" dirty="0" smtClean="0"/>
              <a:t>Other</a:t>
            </a:r>
            <a:endParaRPr lang="en-US" dirty="0"/>
          </a:p>
        </p:txBody>
      </p:sp>
      <p:sp>
        <p:nvSpPr>
          <p:cNvPr id="5" name="Footer Placeholder 4"/>
          <p:cNvSpPr>
            <a:spLocks noGrp="1"/>
          </p:cNvSpPr>
          <p:nvPr>
            <p:ph type="ftr" sz="quarter" idx="15"/>
          </p:nvPr>
        </p:nvSpPr>
        <p:spPr/>
        <p:txBody>
          <a:bodyPr/>
          <a:lstStyle/>
          <a:p>
            <a:pPr algn="r"/>
            <a:r>
              <a:rPr lang="en-US" smtClean="0"/>
              <a:t>© 2019 Optum, Inc. All rights reserved. Confidential property of Optum. Do not distribute or reproduce without express permission from Optum.</a:t>
            </a:r>
            <a:endParaRPr lang="en-US"/>
          </a:p>
        </p:txBody>
      </p:sp>
      <p:sp>
        <p:nvSpPr>
          <p:cNvPr id="6" name="Slide Number Placeholder 5"/>
          <p:cNvSpPr>
            <a:spLocks noGrp="1"/>
          </p:cNvSpPr>
          <p:nvPr>
            <p:ph type="sldNum" sz="quarter" idx="16"/>
          </p:nvPr>
        </p:nvSpPr>
        <p:spPr/>
        <p:txBody>
          <a:bodyPr/>
          <a:lstStyle/>
          <a:p>
            <a:fld id="{901F1369-4AEB-4520-96C0-9F78886180C1}" type="slidenum">
              <a:rPr lang="en-US" smtClean="0"/>
              <a:pPr/>
              <a:t>124</a:t>
            </a:fld>
            <a:endParaRPr lang="en-US" dirty="0"/>
          </a:p>
        </p:txBody>
      </p:sp>
      <p:pic>
        <p:nvPicPr>
          <p:cNvPr id="9218"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4391892" y="1214011"/>
            <a:ext cx="2639642" cy="49645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207856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Business / Platform </a:t>
            </a:r>
            <a:endParaRPr lang="en-US" dirty="0"/>
          </a:p>
        </p:txBody>
      </p:sp>
      <p:sp>
        <p:nvSpPr>
          <p:cNvPr id="4" name="Text Placeholder 3"/>
          <p:cNvSpPr>
            <a:spLocks noGrp="1"/>
          </p:cNvSpPr>
          <p:nvPr>
            <p:ph type="body" sz="quarter" idx="13"/>
          </p:nvPr>
        </p:nvSpPr>
        <p:spPr/>
        <p:txBody>
          <a:bodyPr/>
          <a:lstStyle/>
          <a:p>
            <a:r>
              <a:rPr lang="en-US" dirty="0" smtClean="0"/>
              <a:t>Financial Services</a:t>
            </a:r>
            <a:endParaRPr lang="en-US" dirty="0"/>
          </a:p>
        </p:txBody>
      </p:sp>
      <p:sp>
        <p:nvSpPr>
          <p:cNvPr id="5" name="Footer Placeholder 4"/>
          <p:cNvSpPr>
            <a:spLocks noGrp="1"/>
          </p:cNvSpPr>
          <p:nvPr>
            <p:ph type="ftr" sz="quarter" idx="15"/>
          </p:nvPr>
        </p:nvSpPr>
        <p:spPr/>
        <p:txBody>
          <a:bodyPr/>
          <a:lstStyle/>
          <a:p>
            <a:pPr algn="r"/>
            <a:r>
              <a:rPr lang="en-US" smtClean="0"/>
              <a:t>© 2019 Optum, Inc. All rights reserved. Confidential property of Optum. Do not distribute or reproduce without express permission from Optum.</a:t>
            </a:r>
            <a:endParaRPr lang="en-US"/>
          </a:p>
        </p:txBody>
      </p:sp>
      <p:sp>
        <p:nvSpPr>
          <p:cNvPr id="6" name="Slide Number Placeholder 5"/>
          <p:cNvSpPr>
            <a:spLocks noGrp="1"/>
          </p:cNvSpPr>
          <p:nvPr>
            <p:ph type="sldNum" sz="quarter" idx="16"/>
          </p:nvPr>
        </p:nvSpPr>
        <p:spPr/>
        <p:txBody>
          <a:bodyPr/>
          <a:lstStyle/>
          <a:p>
            <a:fld id="{901F1369-4AEB-4520-96C0-9F78886180C1}" type="slidenum">
              <a:rPr lang="en-US" smtClean="0"/>
              <a:pPr/>
              <a:t>125</a:t>
            </a:fld>
            <a:endParaRPr lang="en-US" dirty="0"/>
          </a:p>
        </p:txBody>
      </p:sp>
      <p:pic>
        <p:nvPicPr>
          <p:cNvPr id="1843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733488" y="2521527"/>
            <a:ext cx="8609047" cy="27570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954734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Business / Platform </a:t>
            </a:r>
            <a:endParaRPr lang="en-US" dirty="0"/>
          </a:p>
        </p:txBody>
      </p:sp>
      <p:sp>
        <p:nvSpPr>
          <p:cNvPr id="4" name="Text Placeholder 3"/>
          <p:cNvSpPr>
            <a:spLocks noGrp="1"/>
          </p:cNvSpPr>
          <p:nvPr>
            <p:ph type="body" sz="quarter" idx="13"/>
          </p:nvPr>
        </p:nvSpPr>
        <p:spPr/>
        <p:txBody>
          <a:bodyPr/>
          <a:lstStyle/>
          <a:p>
            <a:r>
              <a:rPr lang="en-US" dirty="0" smtClean="0"/>
              <a:t>OHBS Quality (Quality Auditors </a:t>
            </a:r>
            <a:r>
              <a:rPr lang="en-US" dirty="0" err="1" smtClean="0"/>
              <a:t>Dept</a:t>
            </a:r>
            <a:r>
              <a:rPr lang="en-US" dirty="0" smtClean="0"/>
              <a:t>)	</a:t>
            </a:r>
            <a:endParaRPr lang="en-US" dirty="0"/>
          </a:p>
        </p:txBody>
      </p:sp>
      <p:sp>
        <p:nvSpPr>
          <p:cNvPr id="5" name="Footer Placeholder 4"/>
          <p:cNvSpPr>
            <a:spLocks noGrp="1"/>
          </p:cNvSpPr>
          <p:nvPr>
            <p:ph type="ftr" sz="quarter" idx="15"/>
          </p:nvPr>
        </p:nvSpPr>
        <p:spPr/>
        <p:txBody>
          <a:bodyPr/>
          <a:lstStyle/>
          <a:p>
            <a:pPr algn="r"/>
            <a:r>
              <a:rPr lang="en-US" smtClean="0"/>
              <a:t>© 2019 Optum, Inc. All rights reserved. Confidential property of Optum. Do not distribute or reproduce without express permission from Optum.</a:t>
            </a:r>
            <a:endParaRPr lang="en-US"/>
          </a:p>
        </p:txBody>
      </p:sp>
      <p:sp>
        <p:nvSpPr>
          <p:cNvPr id="6" name="Slide Number Placeholder 5"/>
          <p:cNvSpPr>
            <a:spLocks noGrp="1"/>
          </p:cNvSpPr>
          <p:nvPr>
            <p:ph type="sldNum" sz="quarter" idx="16"/>
          </p:nvPr>
        </p:nvSpPr>
        <p:spPr/>
        <p:txBody>
          <a:bodyPr/>
          <a:lstStyle/>
          <a:p>
            <a:fld id="{901F1369-4AEB-4520-96C0-9F78886180C1}" type="slidenum">
              <a:rPr lang="en-US" smtClean="0"/>
              <a:pPr/>
              <a:t>126</a:t>
            </a:fld>
            <a:endParaRPr lang="en-US" dirty="0"/>
          </a:p>
        </p:txBody>
      </p:sp>
      <p:pic>
        <p:nvPicPr>
          <p:cNvPr id="409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132019" y="2163644"/>
            <a:ext cx="6455326" cy="3281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910210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Brief Description/Title</a:t>
            </a:r>
            <a:endParaRPr lang="en-US" dirty="0"/>
          </a:p>
        </p:txBody>
      </p:sp>
      <p:sp>
        <p:nvSpPr>
          <p:cNvPr id="8" name="Content Placeholder 7"/>
          <p:cNvSpPr>
            <a:spLocks noGrp="1"/>
          </p:cNvSpPr>
          <p:nvPr>
            <p:ph sz="half" idx="2"/>
          </p:nvPr>
        </p:nvSpPr>
        <p:spPr/>
        <p:txBody>
          <a:bodyPr/>
          <a:lstStyle/>
          <a:p>
            <a:pPr marL="342900" indent="-342900">
              <a:buFont typeface="Arial" panose="020B0604020202020204" pitchFamily="34" charset="0"/>
              <a:buChar char="•"/>
            </a:pPr>
            <a:r>
              <a:rPr lang="en-US" dirty="0" smtClean="0"/>
              <a:t>Required Field</a:t>
            </a:r>
          </a:p>
          <a:p>
            <a:pPr marL="342900" indent="-342900">
              <a:buFont typeface="Arial" panose="020B0604020202020204" pitchFamily="34" charset="0"/>
              <a:buChar char="•"/>
            </a:pPr>
            <a:endParaRPr lang="en-US" dirty="0" smtClean="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smtClean="0"/>
          </a:p>
          <a:p>
            <a:pPr marL="342900" indent="-342900">
              <a:buFont typeface="Arial" panose="020B0604020202020204" pitchFamily="34" charset="0"/>
              <a:buChar char="•"/>
            </a:pPr>
            <a:r>
              <a:rPr lang="en-US" dirty="0" smtClean="0"/>
              <a:t>Brief Description or Title of the Project</a:t>
            </a:r>
            <a:endParaRPr lang="en-US" dirty="0"/>
          </a:p>
        </p:txBody>
      </p:sp>
      <p:sp>
        <p:nvSpPr>
          <p:cNvPr id="9" name="Text Placeholder 8"/>
          <p:cNvSpPr>
            <a:spLocks noGrp="1"/>
          </p:cNvSpPr>
          <p:nvPr>
            <p:ph type="body" sz="quarter" idx="13"/>
          </p:nvPr>
        </p:nvSpPr>
        <p:spPr/>
        <p:txBody>
          <a:bodyPr/>
          <a:lstStyle/>
          <a:p>
            <a:endParaRPr lang="en-US"/>
          </a:p>
        </p:txBody>
      </p:sp>
      <p:sp>
        <p:nvSpPr>
          <p:cNvPr id="5" name="Footer Placeholder 4"/>
          <p:cNvSpPr>
            <a:spLocks noGrp="1"/>
          </p:cNvSpPr>
          <p:nvPr>
            <p:ph type="ftr" sz="quarter" idx="15"/>
          </p:nvPr>
        </p:nvSpPr>
        <p:spPr/>
        <p:txBody>
          <a:bodyPr/>
          <a:lstStyle/>
          <a:p>
            <a:pPr algn="r"/>
            <a:r>
              <a:rPr lang="en-US" smtClean="0"/>
              <a:t>© 2019 Optum, Inc. All rights reserved. Confidential property of Optum. Do not distribute or reproduce without express permission from Optum.</a:t>
            </a:r>
            <a:endParaRPr lang="en-US"/>
          </a:p>
        </p:txBody>
      </p:sp>
      <p:sp>
        <p:nvSpPr>
          <p:cNvPr id="6" name="Slide Number Placeholder 5"/>
          <p:cNvSpPr>
            <a:spLocks noGrp="1"/>
          </p:cNvSpPr>
          <p:nvPr>
            <p:ph type="sldNum" sz="quarter" idx="16"/>
          </p:nvPr>
        </p:nvSpPr>
        <p:spPr/>
        <p:txBody>
          <a:bodyPr/>
          <a:lstStyle/>
          <a:p>
            <a:fld id="{901F1369-4AEB-4520-96C0-9F78886180C1}" type="slidenum">
              <a:rPr lang="en-US" smtClean="0"/>
              <a:pPr/>
              <a:t>127</a:t>
            </a:fld>
            <a:endParaRPr lang="en-US" dirty="0"/>
          </a:p>
        </p:txBody>
      </p:sp>
      <p:pic>
        <p:nvPicPr>
          <p:cNvPr id="4098" name="Picture 2"/>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bwMode="auto">
          <a:xfrm>
            <a:off x="834900" y="3459141"/>
            <a:ext cx="4845299" cy="8128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821689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Macro/Automation Name</a:t>
            </a:r>
            <a:endParaRPr lang="en-US" dirty="0"/>
          </a:p>
        </p:txBody>
      </p:sp>
      <p:sp>
        <p:nvSpPr>
          <p:cNvPr id="4" name="Content Placeholder 3"/>
          <p:cNvSpPr>
            <a:spLocks noGrp="1"/>
          </p:cNvSpPr>
          <p:nvPr>
            <p:ph sz="half" idx="2"/>
          </p:nvPr>
        </p:nvSpPr>
        <p:spPr/>
        <p:txBody>
          <a:bodyPr/>
          <a:lstStyle/>
          <a:p>
            <a:pPr marL="342900" indent="-342900">
              <a:buFont typeface="Arial" panose="020B0604020202020204" pitchFamily="34" charset="0"/>
              <a:buChar char="•"/>
            </a:pPr>
            <a:r>
              <a:rPr lang="en-US" dirty="0" smtClean="0"/>
              <a:t>Required Field</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smtClean="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smtClean="0"/>
              <a:t>Macro or Automation Name</a:t>
            </a:r>
            <a:endParaRPr lang="en-US" dirty="0"/>
          </a:p>
        </p:txBody>
      </p:sp>
      <p:sp>
        <p:nvSpPr>
          <p:cNvPr id="5" name="Text Placeholder 4"/>
          <p:cNvSpPr>
            <a:spLocks noGrp="1"/>
          </p:cNvSpPr>
          <p:nvPr>
            <p:ph type="body" sz="quarter" idx="13"/>
          </p:nvPr>
        </p:nvSpPr>
        <p:spPr/>
        <p:txBody>
          <a:bodyPr/>
          <a:lstStyle/>
          <a:p>
            <a:endParaRPr lang="en-US"/>
          </a:p>
        </p:txBody>
      </p:sp>
      <p:sp>
        <p:nvSpPr>
          <p:cNvPr id="6" name="Footer Placeholder 5"/>
          <p:cNvSpPr>
            <a:spLocks noGrp="1"/>
          </p:cNvSpPr>
          <p:nvPr>
            <p:ph type="ftr" sz="quarter" idx="15"/>
          </p:nvPr>
        </p:nvSpPr>
        <p:spPr/>
        <p:txBody>
          <a:bodyPr/>
          <a:lstStyle/>
          <a:p>
            <a:pPr algn="r"/>
            <a:r>
              <a:rPr smtClean="0">
                <a:solidFill>
                  <a:srgbClr val="888B8D"/>
                </a:solidFill>
              </a:rPr>
              <a:t>© 2019 Optum, Inc. All rights reserved. Confidential property of Optum. Do not distribute or reproduce without express permission from Optum.</a:t>
            </a:r>
            <a:endParaRPr>
              <a:solidFill>
                <a:srgbClr val="888B8D"/>
              </a:solidFill>
            </a:endParaRPr>
          </a:p>
        </p:txBody>
      </p:sp>
      <p:sp>
        <p:nvSpPr>
          <p:cNvPr id="7" name="Slide Number Placeholder 6"/>
          <p:cNvSpPr>
            <a:spLocks noGrp="1"/>
          </p:cNvSpPr>
          <p:nvPr>
            <p:ph type="sldNum" sz="quarter" idx="16"/>
          </p:nvPr>
        </p:nvSpPr>
        <p:spPr/>
        <p:txBody>
          <a:bodyPr/>
          <a:lstStyle/>
          <a:p>
            <a:fld id="{901F1369-4AEB-4520-96C0-9F78886180C1}" type="slidenum">
              <a:rPr lang="en-US" smtClean="0">
                <a:solidFill>
                  <a:srgbClr val="888B8D"/>
                </a:solidFill>
              </a:rPr>
              <a:pPr/>
              <a:t>128</a:t>
            </a:fld>
            <a:endParaRPr lang="en-US" dirty="0">
              <a:solidFill>
                <a:srgbClr val="888B8D"/>
              </a:solidFill>
            </a:endParaRPr>
          </a:p>
        </p:txBody>
      </p:sp>
      <p:pic>
        <p:nvPicPr>
          <p:cNvPr id="29698" name="Picture 2"/>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1104789" y="3525820"/>
            <a:ext cx="4305521" cy="6794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430270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Table Name</a:t>
            </a:r>
            <a:endParaRPr lang="en-US" dirty="0"/>
          </a:p>
        </p:txBody>
      </p:sp>
      <p:sp>
        <p:nvSpPr>
          <p:cNvPr id="4" name="Content Placeholder 3"/>
          <p:cNvSpPr>
            <a:spLocks noGrp="1"/>
          </p:cNvSpPr>
          <p:nvPr>
            <p:ph sz="half" idx="2"/>
          </p:nvPr>
        </p:nvSpPr>
        <p:spPr/>
        <p:txBody>
          <a:bodyPr/>
          <a:lstStyle/>
          <a:p>
            <a:pPr marL="342900" indent="-342900">
              <a:buFont typeface="Arial" panose="020B0604020202020204" pitchFamily="34" charset="0"/>
              <a:buChar char="•"/>
            </a:pPr>
            <a:r>
              <a:rPr lang="en-US" dirty="0" smtClean="0"/>
              <a:t>Required</a:t>
            </a:r>
          </a:p>
          <a:p>
            <a:pPr marL="342900" indent="-342900">
              <a:buFont typeface="Arial" panose="020B0604020202020204" pitchFamily="34" charset="0"/>
              <a:buChar char="•"/>
            </a:pPr>
            <a:endParaRPr lang="en-US" dirty="0" smtClean="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smtClean="0"/>
          </a:p>
          <a:p>
            <a:pPr marL="342900" indent="-342900">
              <a:buFont typeface="Arial" panose="020B0604020202020204" pitchFamily="34" charset="0"/>
              <a:buChar char="•"/>
            </a:pPr>
            <a:r>
              <a:rPr lang="en-US" dirty="0" smtClean="0"/>
              <a:t>Name of Table</a:t>
            </a:r>
            <a:endParaRPr lang="en-US" dirty="0"/>
          </a:p>
        </p:txBody>
      </p:sp>
      <p:sp>
        <p:nvSpPr>
          <p:cNvPr id="5" name="Text Placeholder 4"/>
          <p:cNvSpPr>
            <a:spLocks noGrp="1"/>
          </p:cNvSpPr>
          <p:nvPr>
            <p:ph type="body" sz="quarter" idx="13"/>
          </p:nvPr>
        </p:nvSpPr>
        <p:spPr/>
        <p:txBody>
          <a:bodyPr/>
          <a:lstStyle/>
          <a:p>
            <a:endParaRPr lang="en-US"/>
          </a:p>
        </p:txBody>
      </p:sp>
      <p:sp>
        <p:nvSpPr>
          <p:cNvPr id="6" name="Footer Placeholder 5"/>
          <p:cNvSpPr>
            <a:spLocks noGrp="1"/>
          </p:cNvSpPr>
          <p:nvPr>
            <p:ph type="ftr" sz="quarter" idx="15"/>
          </p:nvPr>
        </p:nvSpPr>
        <p:spPr/>
        <p:txBody>
          <a:bodyPr/>
          <a:lstStyle/>
          <a:p>
            <a:pPr algn="r"/>
            <a:r>
              <a:rPr lang="en-US" smtClean="0"/>
              <a:t>© 2019 Optum, Inc. All rights reserved. Confidential property of Optum. Do not distribute or reproduce without express permission from Optum.</a:t>
            </a:r>
            <a:endParaRPr lang="en-US"/>
          </a:p>
        </p:txBody>
      </p:sp>
      <p:sp>
        <p:nvSpPr>
          <p:cNvPr id="7" name="Slide Number Placeholder 6"/>
          <p:cNvSpPr>
            <a:spLocks noGrp="1"/>
          </p:cNvSpPr>
          <p:nvPr>
            <p:ph type="sldNum" sz="quarter" idx="16"/>
          </p:nvPr>
        </p:nvSpPr>
        <p:spPr/>
        <p:txBody>
          <a:bodyPr/>
          <a:lstStyle/>
          <a:p>
            <a:fld id="{901F1369-4AEB-4520-96C0-9F78886180C1}" type="slidenum">
              <a:rPr lang="en-US" smtClean="0"/>
              <a:pPr/>
              <a:t>129</a:t>
            </a:fld>
            <a:endParaRPr lang="en-US" dirty="0"/>
          </a:p>
        </p:txBody>
      </p:sp>
      <p:pic>
        <p:nvPicPr>
          <p:cNvPr id="39938" name="Picture 2"/>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968257" y="3487718"/>
            <a:ext cx="4578585" cy="7556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327154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Business / Departments</a:t>
            </a:r>
            <a:endParaRPr lang="en-US" dirty="0"/>
          </a:p>
        </p:txBody>
      </p:sp>
      <p:sp>
        <p:nvSpPr>
          <p:cNvPr id="4" name="Text Placeholder 3"/>
          <p:cNvSpPr>
            <a:spLocks noGrp="1"/>
          </p:cNvSpPr>
          <p:nvPr>
            <p:ph type="body" sz="quarter" idx="13"/>
          </p:nvPr>
        </p:nvSpPr>
        <p:spPr/>
        <p:txBody>
          <a:bodyPr/>
          <a:lstStyle/>
          <a:p>
            <a:r>
              <a:rPr lang="en-US" dirty="0" smtClean="0"/>
              <a:t>Business: Cash Management</a:t>
            </a:r>
            <a:endParaRPr lang="en-US" dirty="0"/>
          </a:p>
        </p:txBody>
      </p:sp>
      <p:sp>
        <p:nvSpPr>
          <p:cNvPr id="5" name="Footer Placeholder 4"/>
          <p:cNvSpPr>
            <a:spLocks noGrp="1"/>
          </p:cNvSpPr>
          <p:nvPr>
            <p:ph type="ftr" sz="quarter" idx="15"/>
          </p:nvPr>
        </p:nvSpPr>
        <p:spPr/>
        <p:txBody>
          <a:bodyPr/>
          <a:lstStyle/>
          <a:p>
            <a:pPr algn="r"/>
            <a:r>
              <a:rPr lang="en-US" dirty="0" smtClean="0"/>
              <a:t>© 2019 Optum, Inc. All rights reserved. Confidential property of Optum. Do not distribute or reproduce without express permission from Optum.</a:t>
            </a:r>
            <a:endParaRPr lang="en-US" dirty="0"/>
          </a:p>
        </p:txBody>
      </p:sp>
      <p:sp>
        <p:nvSpPr>
          <p:cNvPr id="6" name="Slide Number Placeholder 5"/>
          <p:cNvSpPr>
            <a:spLocks noGrp="1"/>
          </p:cNvSpPr>
          <p:nvPr>
            <p:ph type="sldNum" sz="quarter" idx="16"/>
          </p:nvPr>
        </p:nvSpPr>
        <p:spPr/>
        <p:txBody>
          <a:bodyPr/>
          <a:lstStyle/>
          <a:p>
            <a:fld id="{901F1369-4AEB-4520-96C0-9F78886180C1}" type="slidenum">
              <a:rPr lang="en-US" smtClean="0"/>
              <a:pPr/>
              <a:t>13</a:t>
            </a:fld>
            <a:endParaRPr lang="en-US" dirty="0"/>
          </a:p>
        </p:txBody>
      </p:sp>
      <p:sp>
        <p:nvSpPr>
          <p:cNvPr id="3" name="Content Placeholder 2"/>
          <p:cNvSpPr>
            <a:spLocks noGrp="1"/>
          </p:cNvSpPr>
          <p:nvPr>
            <p:ph idx="1"/>
          </p:nvPr>
        </p:nvSpPr>
        <p:spPr/>
        <p:txBody>
          <a:bodyPr/>
          <a:lstStyle/>
          <a:p>
            <a:r>
              <a:rPr lang="en-US" dirty="0" smtClean="0"/>
              <a:t>Available Departments:</a:t>
            </a:r>
          </a:p>
          <a:p>
            <a:pPr marL="573088" lvl="1" indent="-342900"/>
            <a:r>
              <a:rPr lang="en-US" dirty="0" smtClean="0"/>
              <a:t>COSMOS</a:t>
            </a:r>
          </a:p>
          <a:p>
            <a:pPr marL="573088" lvl="1" indent="-342900"/>
            <a:r>
              <a:rPr lang="en-US" dirty="0" smtClean="0"/>
              <a:t>CSP Facets</a:t>
            </a:r>
          </a:p>
          <a:p>
            <a:pPr marL="573088" lvl="1" indent="-342900"/>
            <a:r>
              <a:rPr lang="en-US" dirty="0" smtClean="0"/>
              <a:t>DIAM</a:t>
            </a:r>
          </a:p>
          <a:p>
            <a:pPr marL="573088" lvl="1" indent="-342900"/>
            <a:r>
              <a:rPr lang="en-US" dirty="0" smtClean="0"/>
              <a:t>PacifiCareRIMs</a:t>
            </a:r>
          </a:p>
          <a:p>
            <a:pPr marL="573088" lvl="1" indent="-342900"/>
            <a:r>
              <a:rPr lang="en-US" dirty="0" smtClean="0"/>
              <a:t>RV-Facets</a:t>
            </a:r>
          </a:p>
          <a:p>
            <a:pPr marL="573088" lvl="1" indent="-342900"/>
            <a:r>
              <a:rPr lang="en-US" dirty="0" smtClean="0"/>
              <a:t>UNET</a:t>
            </a:r>
          </a:p>
          <a:p>
            <a:pPr lvl="1" indent="0">
              <a:buNone/>
            </a:pPr>
            <a:endParaRPr lang="en-US" dirty="0"/>
          </a:p>
        </p:txBody>
      </p:sp>
    </p:spTree>
    <p:extLst>
      <p:ext uri="{BB962C8B-B14F-4D97-AF65-F5344CB8AC3E}">
        <p14:creationId xmlns:p14="http://schemas.microsoft.com/office/powerpoint/2010/main" val="3206882919"/>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Current Environment</a:t>
            </a:r>
            <a:endParaRPr lang="en-US" dirty="0"/>
          </a:p>
        </p:txBody>
      </p:sp>
      <p:sp>
        <p:nvSpPr>
          <p:cNvPr id="4" name="Content Placeholder 3"/>
          <p:cNvSpPr>
            <a:spLocks noGrp="1"/>
          </p:cNvSpPr>
          <p:nvPr>
            <p:ph sz="half" idx="2"/>
          </p:nvPr>
        </p:nvSpPr>
        <p:spPr/>
        <p:txBody>
          <a:bodyPr/>
          <a:lstStyle/>
          <a:p>
            <a:pPr marL="342900" indent="-342900">
              <a:buFont typeface="Arial" panose="020B0604020202020204" pitchFamily="34" charset="0"/>
              <a:buChar char="•"/>
            </a:pPr>
            <a:r>
              <a:rPr lang="en-US" dirty="0" smtClean="0"/>
              <a:t>Required</a:t>
            </a:r>
          </a:p>
          <a:p>
            <a:pPr marL="342900" indent="-342900">
              <a:buFont typeface="Arial" panose="020B0604020202020204" pitchFamily="34" charset="0"/>
              <a:buChar char="•"/>
            </a:pPr>
            <a:endParaRPr lang="en-US" dirty="0" smtClean="0"/>
          </a:p>
          <a:p>
            <a:pPr marL="342900" indent="-342900">
              <a:buFont typeface="Arial" panose="020B0604020202020204" pitchFamily="34" charset="0"/>
              <a:buChar char="•"/>
            </a:pPr>
            <a:r>
              <a:rPr lang="en-US" dirty="0" smtClean="0"/>
              <a:t>None</a:t>
            </a:r>
          </a:p>
          <a:p>
            <a:pPr marL="342900" indent="-342900">
              <a:buFont typeface="Arial" panose="020B0604020202020204" pitchFamily="34" charset="0"/>
              <a:buChar char="•"/>
            </a:pPr>
            <a:r>
              <a:rPr lang="en-US" dirty="0" smtClean="0"/>
              <a:t>DEV</a:t>
            </a:r>
          </a:p>
          <a:p>
            <a:pPr marL="342900" indent="-342900">
              <a:buFont typeface="Arial" panose="020B0604020202020204" pitchFamily="34" charset="0"/>
              <a:buChar char="•"/>
            </a:pPr>
            <a:r>
              <a:rPr lang="en-US" dirty="0" smtClean="0"/>
              <a:t>TEST</a:t>
            </a:r>
          </a:p>
          <a:p>
            <a:pPr marL="342900" indent="-342900">
              <a:buFont typeface="Arial" panose="020B0604020202020204" pitchFamily="34" charset="0"/>
              <a:buChar char="•"/>
            </a:pPr>
            <a:r>
              <a:rPr lang="en-US" dirty="0" smtClean="0"/>
              <a:t>STG</a:t>
            </a:r>
          </a:p>
          <a:p>
            <a:pPr marL="342900" indent="-342900">
              <a:buFont typeface="Arial" panose="020B0604020202020204" pitchFamily="34" charset="0"/>
              <a:buChar char="•"/>
            </a:pPr>
            <a:r>
              <a:rPr lang="en-US" dirty="0" smtClean="0"/>
              <a:t>PROD</a:t>
            </a:r>
          </a:p>
        </p:txBody>
      </p:sp>
      <p:sp>
        <p:nvSpPr>
          <p:cNvPr id="5" name="Text Placeholder 4"/>
          <p:cNvSpPr>
            <a:spLocks noGrp="1"/>
          </p:cNvSpPr>
          <p:nvPr>
            <p:ph type="body" sz="quarter" idx="13"/>
          </p:nvPr>
        </p:nvSpPr>
        <p:spPr/>
        <p:txBody>
          <a:bodyPr/>
          <a:lstStyle/>
          <a:p>
            <a:endParaRPr lang="en-US" dirty="0"/>
          </a:p>
        </p:txBody>
      </p:sp>
      <p:sp>
        <p:nvSpPr>
          <p:cNvPr id="6" name="Footer Placeholder 5"/>
          <p:cNvSpPr>
            <a:spLocks noGrp="1"/>
          </p:cNvSpPr>
          <p:nvPr>
            <p:ph type="ftr" sz="quarter" idx="15"/>
          </p:nvPr>
        </p:nvSpPr>
        <p:spPr/>
        <p:txBody>
          <a:bodyPr/>
          <a:lstStyle/>
          <a:p>
            <a:pPr algn="r"/>
            <a:r>
              <a:rPr lang="en-US" smtClean="0"/>
              <a:t>© 2019 Optum, Inc. All rights reserved. Confidential property of Optum. Do not distribute or reproduce without express permission from Optum.</a:t>
            </a:r>
            <a:endParaRPr lang="en-US"/>
          </a:p>
        </p:txBody>
      </p:sp>
      <p:sp>
        <p:nvSpPr>
          <p:cNvPr id="7" name="Slide Number Placeholder 6"/>
          <p:cNvSpPr>
            <a:spLocks noGrp="1"/>
          </p:cNvSpPr>
          <p:nvPr>
            <p:ph type="sldNum" sz="quarter" idx="16"/>
          </p:nvPr>
        </p:nvSpPr>
        <p:spPr/>
        <p:txBody>
          <a:bodyPr/>
          <a:lstStyle/>
          <a:p>
            <a:fld id="{901F1369-4AEB-4520-96C0-9F78886180C1}" type="slidenum">
              <a:rPr lang="en-US" smtClean="0"/>
              <a:pPr/>
              <a:t>130</a:t>
            </a:fld>
            <a:endParaRPr lang="en-US" dirty="0"/>
          </a:p>
        </p:txBody>
      </p:sp>
      <p:pic>
        <p:nvPicPr>
          <p:cNvPr id="40963" name="Picture 3"/>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1152417" y="2760605"/>
            <a:ext cx="4210266" cy="22099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856603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Existing Data</a:t>
            </a:r>
            <a:endParaRPr lang="en-US" dirty="0"/>
          </a:p>
        </p:txBody>
      </p:sp>
      <p:sp>
        <p:nvSpPr>
          <p:cNvPr id="4" name="Content Placeholder 3"/>
          <p:cNvSpPr>
            <a:spLocks noGrp="1"/>
          </p:cNvSpPr>
          <p:nvPr>
            <p:ph sz="half" idx="2"/>
          </p:nvPr>
        </p:nvSpPr>
        <p:spPr/>
        <p:txBody>
          <a:bodyPr/>
          <a:lstStyle/>
          <a:p>
            <a:pPr marL="342900" indent="-342900">
              <a:buFont typeface="Arial" panose="020B0604020202020204" pitchFamily="34" charset="0"/>
              <a:buChar char="•"/>
            </a:pPr>
            <a:r>
              <a:rPr lang="en-US" dirty="0" smtClean="0"/>
              <a:t>Required Field</a:t>
            </a:r>
          </a:p>
          <a:p>
            <a:pPr marL="342900" indent="-342900">
              <a:buFont typeface="Arial" panose="020B0604020202020204" pitchFamily="34" charset="0"/>
              <a:buChar char="•"/>
            </a:pPr>
            <a:endParaRPr lang="en-US" dirty="0" smtClean="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smtClean="0"/>
              <a:t>None</a:t>
            </a:r>
          </a:p>
          <a:p>
            <a:pPr marL="342900" indent="-342900">
              <a:buFont typeface="Arial" panose="020B0604020202020204" pitchFamily="34" charset="0"/>
              <a:buChar char="•"/>
            </a:pPr>
            <a:r>
              <a:rPr lang="en-US" dirty="0" smtClean="0"/>
              <a:t>Yes</a:t>
            </a:r>
          </a:p>
          <a:p>
            <a:pPr marL="342900" indent="-342900">
              <a:buFont typeface="Arial" panose="020B0604020202020204" pitchFamily="34" charset="0"/>
              <a:buChar char="•"/>
            </a:pPr>
            <a:r>
              <a:rPr lang="en-US" dirty="0" smtClean="0"/>
              <a:t>No</a:t>
            </a:r>
            <a:endParaRPr lang="en-US" dirty="0"/>
          </a:p>
        </p:txBody>
      </p:sp>
      <p:sp>
        <p:nvSpPr>
          <p:cNvPr id="5" name="Text Placeholder 4"/>
          <p:cNvSpPr>
            <a:spLocks noGrp="1"/>
          </p:cNvSpPr>
          <p:nvPr>
            <p:ph type="body" sz="quarter" idx="13"/>
          </p:nvPr>
        </p:nvSpPr>
        <p:spPr/>
        <p:txBody>
          <a:bodyPr/>
          <a:lstStyle/>
          <a:p>
            <a:endParaRPr lang="en-US"/>
          </a:p>
        </p:txBody>
      </p:sp>
      <p:sp>
        <p:nvSpPr>
          <p:cNvPr id="6" name="Footer Placeholder 5"/>
          <p:cNvSpPr>
            <a:spLocks noGrp="1"/>
          </p:cNvSpPr>
          <p:nvPr>
            <p:ph type="ftr" sz="quarter" idx="15"/>
          </p:nvPr>
        </p:nvSpPr>
        <p:spPr/>
        <p:txBody>
          <a:bodyPr/>
          <a:lstStyle/>
          <a:p>
            <a:pPr algn="r"/>
            <a:r>
              <a:rPr lang="en-US" smtClean="0"/>
              <a:t>© 2019 Optum, Inc. All rights reserved. Confidential property of Optum. Do not distribute or reproduce without express permission from Optum.</a:t>
            </a:r>
            <a:endParaRPr lang="en-US"/>
          </a:p>
        </p:txBody>
      </p:sp>
      <p:sp>
        <p:nvSpPr>
          <p:cNvPr id="7" name="Slide Number Placeholder 6"/>
          <p:cNvSpPr>
            <a:spLocks noGrp="1"/>
          </p:cNvSpPr>
          <p:nvPr>
            <p:ph type="sldNum" sz="quarter" idx="16"/>
          </p:nvPr>
        </p:nvSpPr>
        <p:spPr/>
        <p:txBody>
          <a:bodyPr/>
          <a:lstStyle/>
          <a:p>
            <a:fld id="{901F1369-4AEB-4520-96C0-9F78886180C1}" type="slidenum">
              <a:rPr lang="en-US" smtClean="0"/>
              <a:pPr/>
              <a:t>131</a:t>
            </a:fld>
            <a:endParaRPr lang="en-US" dirty="0"/>
          </a:p>
        </p:txBody>
      </p:sp>
      <p:pic>
        <p:nvPicPr>
          <p:cNvPr id="41986" name="Picture 2"/>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1117490" y="3011443"/>
            <a:ext cx="4280120" cy="17082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752249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Opportunity/Description</a:t>
            </a:r>
            <a:endParaRPr lang="en-US" dirty="0"/>
          </a:p>
        </p:txBody>
      </p:sp>
      <p:sp>
        <p:nvSpPr>
          <p:cNvPr id="9" name="Content Placeholder 8"/>
          <p:cNvSpPr>
            <a:spLocks noGrp="1"/>
          </p:cNvSpPr>
          <p:nvPr>
            <p:ph sz="half" idx="2"/>
          </p:nvPr>
        </p:nvSpPr>
        <p:spPr/>
        <p:txBody>
          <a:bodyPr/>
          <a:lstStyle/>
          <a:p>
            <a:pPr marL="342900" indent="-342900">
              <a:buFont typeface="Arial" panose="020B0604020202020204" pitchFamily="34" charset="0"/>
              <a:buChar char="•"/>
            </a:pPr>
            <a:r>
              <a:rPr lang="en-US" dirty="0" smtClean="0"/>
              <a:t>Required Field</a:t>
            </a:r>
          </a:p>
          <a:p>
            <a:pPr marL="342900" indent="-342900">
              <a:buFont typeface="Arial" panose="020B0604020202020204" pitchFamily="34" charset="0"/>
              <a:buChar char="•"/>
            </a:pPr>
            <a:endParaRPr lang="en-US" dirty="0" smtClean="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smtClean="0"/>
              <a:t>What is the Opportunity or Description of the project</a:t>
            </a:r>
            <a:endParaRPr lang="en-US" dirty="0"/>
          </a:p>
        </p:txBody>
      </p:sp>
      <p:sp>
        <p:nvSpPr>
          <p:cNvPr id="10" name="Text Placeholder 9"/>
          <p:cNvSpPr>
            <a:spLocks noGrp="1"/>
          </p:cNvSpPr>
          <p:nvPr>
            <p:ph type="body" sz="quarter" idx="13"/>
          </p:nvPr>
        </p:nvSpPr>
        <p:spPr/>
        <p:txBody>
          <a:bodyPr/>
          <a:lstStyle/>
          <a:p>
            <a:endParaRPr lang="en-US"/>
          </a:p>
        </p:txBody>
      </p:sp>
      <p:sp>
        <p:nvSpPr>
          <p:cNvPr id="5" name="Footer Placeholder 4"/>
          <p:cNvSpPr>
            <a:spLocks noGrp="1"/>
          </p:cNvSpPr>
          <p:nvPr>
            <p:ph type="ftr" sz="quarter" idx="15"/>
          </p:nvPr>
        </p:nvSpPr>
        <p:spPr/>
        <p:txBody>
          <a:bodyPr/>
          <a:lstStyle/>
          <a:p>
            <a:pPr algn="r"/>
            <a:r>
              <a:rPr smtClean="0">
                <a:solidFill>
                  <a:srgbClr val="888B8D"/>
                </a:solidFill>
              </a:rPr>
              <a:t>© 2019 Optum, Inc. All rights reserved. Confidential property of Optum. Do not distribute or reproduce without express permission from Optum.</a:t>
            </a:r>
            <a:endParaRPr>
              <a:solidFill>
                <a:srgbClr val="888B8D"/>
              </a:solidFill>
            </a:endParaRPr>
          </a:p>
        </p:txBody>
      </p:sp>
      <p:sp>
        <p:nvSpPr>
          <p:cNvPr id="6" name="Slide Number Placeholder 5"/>
          <p:cNvSpPr>
            <a:spLocks noGrp="1"/>
          </p:cNvSpPr>
          <p:nvPr>
            <p:ph type="sldNum" sz="quarter" idx="16"/>
          </p:nvPr>
        </p:nvSpPr>
        <p:spPr/>
        <p:txBody>
          <a:bodyPr/>
          <a:lstStyle/>
          <a:p>
            <a:fld id="{901F1369-4AEB-4520-96C0-9F78886180C1}" type="slidenum">
              <a:rPr lang="en-US" smtClean="0">
                <a:solidFill>
                  <a:srgbClr val="888B8D"/>
                </a:solidFill>
              </a:rPr>
              <a:pPr/>
              <a:t>132</a:t>
            </a:fld>
            <a:endParaRPr lang="en-US" dirty="0">
              <a:solidFill>
                <a:srgbClr val="888B8D"/>
              </a:solidFill>
            </a:endParaRPr>
          </a:p>
        </p:txBody>
      </p:sp>
      <p:pic>
        <p:nvPicPr>
          <p:cNvPr id="20482" name="Picture 2"/>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1095264" y="2852685"/>
            <a:ext cx="4324572" cy="20257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511035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Due Date</a:t>
            </a:r>
            <a:endParaRPr lang="en-US" dirty="0"/>
          </a:p>
        </p:txBody>
      </p:sp>
      <p:sp>
        <p:nvSpPr>
          <p:cNvPr id="4" name="Content Placeholder 3"/>
          <p:cNvSpPr>
            <a:spLocks noGrp="1"/>
          </p:cNvSpPr>
          <p:nvPr>
            <p:ph sz="half" idx="2"/>
          </p:nvPr>
        </p:nvSpPr>
        <p:spPr/>
        <p:txBody>
          <a:bodyPr/>
          <a:lstStyle/>
          <a:p>
            <a:pPr marL="342900" indent="-342900">
              <a:buFont typeface="Arial" panose="020B0604020202020204" pitchFamily="34" charset="0"/>
              <a:buChar char="•"/>
            </a:pPr>
            <a:r>
              <a:rPr lang="en-US" dirty="0" smtClean="0"/>
              <a:t>Optional Field</a:t>
            </a:r>
          </a:p>
          <a:p>
            <a:pPr marL="342900" indent="-342900">
              <a:buFont typeface="Arial" panose="020B0604020202020204" pitchFamily="34" charset="0"/>
              <a:buChar char="•"/>
            </a:pPr>
            <a:endParaRPr lang="en-US" dirty="0" smtClean="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smtClean="0"/>
          </a:p>
          <a:p>
            <a:pPr marL="342900" indent="-342900">
              <a:buFont typeface="Arial" panose="020B0604020202020204" pitchFamily="34" charset="0"/>
              <a:buChar char="•"/>
            </a:pPr>
            <a:r>
              <a:rPr lang="en-US" dirty="0" smtClean="0"/>
              <a:t>When due </a:t>
            </a:r>
            <a:endParaRPr lang="en-US" dirty="0"/>
          </a:p>
        </p:txBody>
      </p:sp>
      <p:sp>
        <p:nvSpPr>
          <p:cNvPr id="5" name="Text Placeholder 4"/>
          <p:cNvSpPr>
            <a:spLocks noGrp="1"/>
          </p:cNvSpPr>
          <p:nvPr>
            <p:ph type="body" sz="quarter" idx="13"/>
          </p:nvPr>
        </p:nvSpPr>
        <p:spPr/>
        <p:txBody>
          <a:bodyPr/>
          <a:lstStyle/>
          <a:p>
            <a:endParaRPr lang="en-US"/>
          </a:p>
        </p:txBody>
      </p:sp>
      <p:sp>
        <p:nvSpPr>
          <p:cNvPr id="6" name="Footer Placeholder 5"/>
          <p:cNvSpPr>
            <a:spLocks noGrp="1"/>
          </p:cNvSpPr>
          <p:nvPr>
            <p:ph type="ftr" sz="quarter" idx="15"/>
          </p:nvPr>
        </p:nvSpPr>
        <p:spPr/>
        <p:txBody>
          <a:bodyPr/>
          <a:lstStyle/>
          <a:p>
            <a:pPr algn="r"/>
            <a:r>
              <a:rPr lang="en-US" smtClean="0"/>
              <a:t>© 2019 Optum, Inc. All rights reserved. Confidential property of Optum. Do not distribute or reproduce without express permission from Optum.</a:t>
            </a:r>
            <a:endParaRPr lang="en-US"/>
          </a:p>
        </p:txBody>
      </p:sp>
      <p:sp>
        <p:nvSpPr>
          <p:cNvPr id="7" name="Slide Number Placeholder 6"/>
          <p:cNvSpPr>
            <a:spLocks noGrp="1"/>
          </p:cNvSpPr>
          <p:nvPr>
            <p:ph type="sldNum" sz="quarter" idx="16"/>
          </p:nvPr>
        </p:nvSpPr>
        <p:spPr/>
        <p:txBody>
          <a:bodyPr/>
          <a:lstStyle/>
          <a:p>
            <a:fld id="{901F1369-4AEB-4520-96C0-9F78886180C1}" type="slidenum">
              <a:rPr lang="en-US" smtClean="0"/>
              <a:pPr/>
              <a:t>133</a:t>
            </a:fld>
            <a:endParaRPr lang="en-US" dirty="0"/>
          </a:p>
        </p:txBody>
      </p:sp>
      <p:pic>
        <p:nvPicPr>
          <p:cNvPr id="31746" name="Picture 2"/>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2012886" y="3481368"/>
            <a:ext cx="2489328" cy="7683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130827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Attachment</a:t>
            </a:r>
            <a:endParaRPr lang="en-US" dirty="0"/>
          </a:p>
        </p:txBody>
      </p:sp>
      <p:sp>
        <p:nvSpPr>
          <p:cNvPr id="4" name="Content Placeholder 3"/>
          <p:cNvSpPr>
            <a:spLocks noGrp="1"/>
          </p:cNvSpPr>
          <p:nvPr>
            <p:ph sz="half" idx="2"/>
          </p:nvPr>
        </p:nvSpPr>
        <p:spPr/>
        <p:txBody>
          <a:bodyPr/>
          <a:lstStyle/>
          <a:p>
            <a:pPr marL="342900" lvl="0" indent="-342900">
              <a:buFont typeface="Arial" panose="020B0604020202020204" pitchFamily="34" charset="0"/>
              <a:buChar char="•"/>
            </a:pPr>
            <a:r>
              <a:rPr lang="en-US" dirty="0">
                <a:solidFill>
                  <a:srgbClr val="55565A"/>
                </a:solidFill>
              </a:rPr>
              <a:t>Optional</a:t>
            </a:r>
          </a:p>
          <a:p>
            <a:pPr marL="342900" lvl="0" indent="-342900">
              <a:buFont typeface="Arial" panose="020B0604020202020204" pitchFamily="34" charset="0"/>
              <a:buChar char="•"/>
            </a:pPr>
            <a:endParaRPr lang="en-US" dirty="0" smtClean="0">
              <a:solidFill>
                <a:srgbClr val="55565A"/>
              </a:solidFill>
            </a:endParaRPr>
          </a:p>
          <a:p>
            <a:pPr marL="342900" lvl="0" indent="-342900">
              <a:buFont typeface="Arial" panose="020B0604020202020204" pitchFamily="34" charset="0"/>
              <a:buChar char="•"/>
            </a:pPr>
            <a:r>
              <a:rPr lang="en-US" dirty="0" smtClean="0">
                <a:solidFill>
                  <a:srgbClr val="55565A"/>
                </a:solidFill>
              </a:rPr>
              <a:t>Drag </a:t>
            </a:r>
            <a:r>
              <a:rPr lang="en-US" dirty="0">
                <a:solidFill>
                  <a:srgbClr val="55565A"/>
                </a:solidFill>
              </a:rPr>
              <a:t>and Drop Files</a:t>
            </a:r>
          </a:p>
          <a:p>
            <a:pPr marL="342900" lvl="0" indent="-342900">
              <a:buFont typeface="Arial" panose="020B0604020202020204" pitchFamily="34" charset="0"/>
              <a:buChar char="•"/>
            </a:pPr>
            <a:r>
              <a:rPr lang="en-US" dirty="0">
                <a:solidFill>
                  <a:srgbClr val="55565A"/>
                </a:solidFill>
              </a:rPr>
              <a:t>Paste Screenshots</a:t>
            </a:r>
          </a:p>
          <a:p>
            <a:pPr marL="342900" lvl="0" indent="-342900">
              <a:buFont typeface="Arial" panose="020B0604020202020204" pitchFamily="34" charset="0"/>
              <a:buChar char="•"/>
            </a:pPr>
            <a:r>
              <a:rPr lang="en-US" dirty="0">
                <a:solidFill>
                  <a:srgbClr val="55565A"/>
                </a:solidFill>
              </a:rPr>
              <a:t>Browse and attach</a:t>
            </a:r>
          </a:p>
          <a:p>
            <a:endParaRPr lang="en-US" dirty="0"/>
          </a:p>
        </p:txBody>
      </p:sp>
      <p:sp>
        <p:nvSpPr>
          <p:cNvPr id="5" name="Text Placeholder 4"/>
          <p:cNvSpPr>
            <a:spLocks noGrp="1"/>
          </p:cNvSpPr>
          <p:nvPr>
            <p:ph type="body" sz="quarter" idx="13"/>
          </p:nvPr>
        </p:nvSpPr>
        <p:spPr/>
        <p:txBody>
          <a:bodyPr/>
          <a:lstStyle/>
          <a:p>
            <a:endParaRPr lang="en-US"/>
          </a:p>
        </p:txBody>
      </p:sp>
      <p:sp>
        <p:nvSpPr>
          <p:cNvPr id="6" name="Footer Placeholder 5"/>
          <p:cNvSpPr>
            <a:spLocks noGrp="1"/>
          </p:cNvSpPr>
          <p:nvPr>
            <p:ph type="ftr" sz="quarter" idx="15"/>
          </p:nvPr>
        </p:nvSpPr>
        <p:spPr/>
        <p:txBody>
          <a:bodyPr/>
          <a:lstStyle/>
          <a:p>
            <a:pPr algn="r"/>
            <a:r>
              <a:rPr dirty="0" smtClean="0">
                <a:solidFill>
                  <a:srgbClr val="888B8D"/>
                </a:solidFill>
              </a:rPr>
              <a:t>© 2019 Optum, Inc. All rights reserved. Confidential property of Optum. Do not distribute or reproduce without express permission from Optum.</a:t>
            </a:r>
            <a:endParaRPr dirty="0">
              <a:solidFill>
                <a:srgbClr val="888B8D"/>
              </a:solidFill>
            </a:endParaRPr>
          </a:p>
        </p:txBody>
      </p:sp>
      <p:sp>
        <p:nvSpPr>
          <p:cNvPr id="7" name="Slide Number Placeholder 6"/>
          <p:cNvSpPr>
            <a:spLocks noGrp="1"/>
          </p:cNvSpPr>
          <p:nvPr>
            <p:ph type="sldNum" sz="quarter" idx="16"/>
          </p:nvPr>
        </p:nvSpPr>
        <p:spPr/>
        <p:txBody>
          <a:bodyPr/>
          <a:lstStyle/>
          <a:p>
            <a:fld id="{901F1369-4AEB-4520-96C0-9F78886180C1}" type="slidenum">
              <a:rPr lang="en-US" smtClean="0">
                <a:solidFill>
                  <a:srgbClr val="888B8D"/>
                </a:solidFill>
              </a:rPr>
              <a:pPr/>
              <a:t>134</a:t>
            </a:fld>
            <a:endParaRPr lang="en-US" dirty="0">
              <a:solidFill>
                <a:srgbClr val="888B8D"/>
              </a:solidFill>
            </a:endParaRPr>
          </a:p>
        </p:txBody>
      </p:sp>
      <p:pic>
        <p:nvPicPr>
          <p:cNvPr id="32771" name="Picture 3"/>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bwMode="auto">
          <a:xfrm>
            <a:off x="1342926" y="2868561"/>
            <a:ext cx="3829247" cy="199400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109431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smtClean="0"/>
              <a:t>Questions</a:t>
            </a:r>
            <a:endParaRPr lang="en-US" dirty="0"/>
          </a:p>
        </p:txBody>
      </p:sp>
      <p:sp>
        <p:nvSpPr>
          <p:cNvPr id="2" name="Footer Placeholder 1"/>
          <p:cNvSpPr>
            <a:spLocks noGrp="1"/>
          </p:cNvSpPr>
          <p:nvPr>
            <p:ph type="ftr" sz="quarter" idx="4294967295"/>
          </p:nvPr>
        </p:nvSpPr>
        <p:spPr>
          <a:xfrm>
            <a:off x="5295900" y="7040880"/>
            <a:ext cx="5924549" cy="365125"/>
          </a:xfrm>
        </p:spPr>
        <p:txBody>
          <a:bodyPr/>
          <a:lstStyle/>
          <a:p>
            <a:r>
              <a:rPr dirty="0" smtClean="0">
                <a:solidFill>
                  <a:srgbClr val="888B8D"/>
                </a:solidFill>
              </a:rPr>
              <a:t>© 2019 Optum, Inc. All rights reserved. Confidential property of Optum. Do not distribute or reproduce without express permission from Optum.</a:t>
            </a:r>
            <a:endParaRPr dirty="0">
              <a:solidFill>
                <a:srgbClr val="888B8D"/>
              </a:solidFill>
            </a:endParaRPr>
          </a:p>
        </p:txBody>
      </p:sp>
      <p:pic>
        <p:nvPicPr>
          <p:cNvPr id="1027" name="Picture 3"/>
          <p:cNvPicPr>
            <a:picLocks noGrp="1" noChangeAspect="1" noChangeArrowheads="1"/>
          </p:cNvPicPr>
          <p:nvPr>
            <p:ph type="pic" sz="quarter" idx="10"/>
          </p:nvPr>
        </p:nvPicPr>
        <p:blipFill>
          <a:blip r:embed="rId3">
            <a:extLst>
              <a:ext uri="{28A0092B-C50C-407E-A947-70E740481C1C}">
                <a14:useLocalDpi xmlns:a14="http://schemas.microsoft.com/office/drawing/2010/main" val="0"/>
              </a:ext>
            </a:extLst>
          </a:blip>
          <a:srcRect l="5833" r="5833"/>
          <a:stretch>
            <a:fillRect/>
          </a:stretch>
        </p:blipFill>
        <p:spPr bwMode="auto">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9951795"/>
      </p:ext>
    </p:extLst>
  </p:cSld>
  <p:clrMapOvr>
    <a:masterClrMapping/>
  </p:clrMapOvr>
  <p:transition spd="slow"/>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Thank you.</a:t>
            </a:r>
            <a:endParaRPr lang="en-US" dirty="0"/>
          </a:p>
        </p:txBody>
      </p:sp>
      <p:sp>
        <p:nvSpPr>
          <p:cNvPr id="2" name="Slide Number Placeholder 1"/>
          <p:cNvSpPr>
            <a:spLocks noGrp="1"/>
          </p:cNvSpPr>
          <p:nvPr>
            <p:ph type="sldNum" sz="quarter" idx="13"/>
          </p:nvPr>
        </p:nvSpPr>
        <p:spPr/>
        <p:txBody>
          <a:bodyPr/>
          <a:lstStyle/>
          <a:p>
            <a:pPr algn="r"/>
            <a:fld id="{F18F5FCC-583C-47C6-9953-2F6AD74D46AE}" type="slidenum">
              <a:rPr smtClean="0">
                <a:solidFill>
                  <a:srgbClr val="FFFFFF"/>
                </a:solidFill>
              </a:rPr>
              <a:pPr algn="r"/>
              <a:t>136</a:t>
            </a:fld>
            <a:endParaRPr dirty="0">
              <a:solidFill>
                <a:srgbClr val="FFFFFF"/>
              </a:solidFill>
            </a:endParaRPr>
          </a:p>
        </p:txBody>
      </p:sp>
    </p:spTree>
    <p:extLst>
      <p:ext uri="{BB962C8B-B14F-4D97-AF65-F5344CB8AC3E}">
        <p14:creationId xmlns:p14="http://schemas.microsoft.com/office/powerpoint/2010/main" val="27894439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Business / Departments</a:t>
            </a:r>
            <a:endParaRPr lang="en-US" dirty="0"/>
          </a:p>
        </p:txBody>
      </p:sp>
      <p:sp>
        <p:nvSpPr>
          <p:cNvPr id="4" name="Text Placeholder 3"/>
          <p:cNvSpPr>
            <a:spLocks noGrp="1"/>
          </p:cNvSpPr>
          <p:nvPr>
            <p:ph type="body" sz="quarter" idx="13"/>
          </p:nvPr>
        </p:nvSpPr>
        <p:spPr/>
        <p:txBody>
          <a:bodyPr/>
          <a:lstStyle/>
          <a:p>
            <a:r>
              <a:rPr lang="en-US" dirty="0" smtClean="0"/>
              <a:t>Business: CMC</a:t>
            </a:r>
            <a:endParaRPr lang="en-US" dirty="0"/>
          </a:p>
        </p:txBody>
      </p:sp>
      <p:sp>
        <p:nvSpPr>
          <p:cNvPr id="5" name="Footer Placeholder 4"/>
          <p:cNvSpPr>
            <a:spLocks noGrp="1"/>
          </p:cNvSpPr>
          <p:nvPr>
            <p:ph type="ftr" sz="quarter" idx="15"/>
          </p:nvPr>
        </p:nvSpPr>
        <p:spPr/>
        <p:txBody>
          <a:bodyPr/>
          <a:lstStyle/>
          <a:p>
            <a:pPr algn="r"/>
            <a:r>
              <a:rPr lang="en-US" dirty="0" smtClean="0"/>
              <a:t>© 2019 Optum, Inc. All rights reserved. Confidential property of Optum. Do not distribute or reproduce without express permission from Optum.</a:t>
            </a:r>
            <a:endParaRPr lang="en-US" dirty="0"/>
          </a:p>
        </p:txBody>
      </p:sp>
      <p:sp>
        <p:nvSpPr>
          <p:cNvPr id="6" name="Slide Number Placeholder 5"/>
          <p:cNvSpPr>
            <a:spLocks noGrp="1"/>
          </p:cNvSpPr>
          <p:nvPr>
            <p:ph type="sldNum" sz="quarter" idx="16"/>
          </p:nvPr>
        </p:nvSpPr>
        <p:spPr/>
        <p:txBody>
          <a:bodyPr/>
          <a:lstStyle/>
          <a:p>
            <a:fld id="{901F1369-4AEB-4520-96C0-9F78886180C1}" type="slidenum">
              <a:rPr lang="en-US" smtClean="0"/>
              <a:pPr/>
              <a:t>14</a:t>
            </a:fld>
            <a:endParaRPr lang="en-US" dirty="0"/>
          </a:p>
        </p:txBody>
      </p:sp>
      <p:sp>
        <p:nvSpPr>
          <p:cNvPr id="3" name="Content Placeholder 2"/>
          <p:cNvSpPr>
            <a:spLocks noGrp="1"/>
          </p:cNvSpPr>
          <p:nvPr>
            <p:ph idx="1"/>
          </p:nvPr>
        </p:nvSpPr>
        <p:spPr/>
        <p:txBody>
          <a:bodyPr/>
          <a:lstStyle/>
          <a:p>
            <a:r>
              <a:rPr lang="en-US" dirty="0" smtClean="0"/>
              <a:t>Available Departments:</a:t>
            </a:r>
          </a:p>
          <a:p>
            <a:pPr marL="573088" lvl="1" indent="-342900"/>
            <a:r>
              <a:rPr lang="en-US" dirty="0" smtClean="0"/>
              <a:t>COSMOS</a:t>
            </a:r>
          </a:p>
          <a:p>
            <a:pPr marL="573088" lvl="1" indent="-342900"/>
            <a:r>
              <a:rPr lang="en-US" dirty="0" smtClean="0"/>
              <a:t>Facets</a:t>
            </a:r>
          </a:p>
          <a:p>
            <a:pPr marL="573088" lvl="1" indent="-342900"/>
            <a:r>
              <a:rPr lang="en-US" dirty="0" smtClean="0"/>
              <a:t>UNET</a:t>
            </a:r>
          </a:p>
          <a:p>
            <a:pPr lvl="1" indent="0">
              <a:buNone/>
            </a:pPr>
            <a:endParaRPr lang="en-US" dirty="0"/>
          </a:p>
        </p:txBody>
      </p:sp>
    </p:spTree>
    <p:extLst>
      <p:ext uri="{BB962C8B-B14F-4D97-AF65-F5344CB8AC3E}">
        <p14:creationId xmlns:p14="http://schemas.microsoft.com/office/powerpoint/2010/main" val="297348295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Business / Departments</a:t>
            </a:r>
            <a:endParaRPr lang="en-US" dirty="0"/>
          </a:p>
        </p:txBody>
      </p:sp>
      <p:sp>
        <p:nvSpPr>
          <p:cNvPr id="4" name="Text Placeholder 3"/>
          <p:cNvSpPr>
            <a:spLocks noGrp="1"/>
          </p:cNvSpPr>
          <p:nvPr>
            <p:ph type="body" sz="quarter" idx="13"/>
          </p:nvPr>
        </p:nvSpPr>
        <p:spPr/>
        <p:txBody>
          <a:bodyPr/>
          <a:lstStyle/>
          <a:p>
            <a:r>
              <a:rPr lang="en-US" dirty="0" smtClean="0"/>
              <a:t>Business: Infrastructure</a:t>
            </a:r>
            <a:endParaRPr lang="en-US" dirty="0"/>
          </a:p>
        </p:txBody>
      </p:sp>
      <p:sp>
        <p:nvSpPr>
          <p:cNvPr id="5" name="Footer Placeholder 4"/>
          <p:cNvSpPr>
            <a:spLocks noGrp="1"/>
          </p:cNvSpPr>
          <p:nvPr>
            <p:ph type="ftr" sz="quarter" idx="15"/>
          </p:nvPr>
        </p:nvSpPr>
        <p:spPr/>
        <p:txBody>
          <a:bodyPr/>
          <a:lstStyle/>
          <a:p>
            <a:pPr algn="r"/>
            <a:r>
              <a:rPr lang="en-US" dirty="0" smtClean="0"/>
              <a:t>© 2019 Optum, Inc. All rights reserved. Confidential property of Optum. Do not distribute or reproduce without express permission from Optum.</a:t>
            </a:r>
            <a:endParaRPr lang="en-US" dirty="0"/>
          </a:p>
        </p:txBody>
      </p:sp>
      <p:sp>
        <p:nvSpPr>
          <p:cNvPr id="6" name="Slide Number Placeholder 5"/>
          <p:cNvSpPr>
            <a:spLocks noGrp="1"/>
          </p:cNvSpPr>
          <p:nvPr>
            <p:ph type="sldNum" sz="quarter" idx="16"/>
          </p:nvPr>
        </p:nvSpPr>
        <p:spPr/>
        <p:txBody>
          <a:bodyPr/>
          <a:lstStyle/>
          <a:p>
            <a:fld id="{901F1369-4AEB-4520-96C0-9F78886180C1}" type="slidenum">
              <a:rPr lang="en-US" smtClean="0"/>
              <a:pPr/>
              <a:t>15</a:t>
            </a:fld>
            <a:endParaRPr lang="en-US" dirty="0"/>
          </a:p>
        </p:txBody>
      </p:sp>
      <p:sp>
        <p:nvSpPr>
          <p:cNvPr id="3" name="Content Placeholder 2"/>
          <p:cNvSpPr>
            <a:spLocks noGrp="1"/>
          </p:cNvSpPr>
          <p:nvPr>
            <p:ph idx="1"/>
          </p:nvPr>
        </p:nvSpPr>
        <p:spPr/>
        <p:txBody>
          <a:bodyPr/>
          <a:lstStyle/>
          <a:p>
            <a:r>
              <a:rPr lang="en-US" dirty="0" smtClean="0"/>
              <a:t>Available Departments:</a:t>
            </a:r>
          </a:p>
          <a:p>
            <a:pPr marL="573088" lvl="1" indent="-342900"/>
            <a:r>
              <a:rPr lang="en-US" dirty="0" smtClean="0"/>
              <a:t>Infrastructure </a:t>
            </a:r>
          </a:p>
          <a:p>
            <a:pPr lvl="1" indent="0">
              <a:buNone/>
            </a:pPr>
            <a:endParaRPr lang="en-US" dirty="0"/>
          </a:p>
        </p:txBody>
      </p:sp>
    </p:spTree>
    <p:extLst>
      <p:ext uri="{BB962C8B-B14F-4D97-AF65-F5344CB8AC3E}">
        <p14:creationId xmlns:p14="http://schemas.microsoft.com/office/powerpoint/2010/main" val="317345353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Business / Departments</a:t>
            </a:r>
            <a:endParaRPr lang="en-US" dirty="0"/>
          </a:p>
        </p:txBody>
      </p:sp>
      <p:sp>
        <p:nvSpPr>
          <p:cNvPr id="4" name="Text Placeholder 3"/>
          <p:cNvSpPr>
            <a:spLocks noGrp="1"/>
          </p:cNvSpPr>
          <p:nvPr>
            <p:ph type="body" sz="quarter" idx="13"/>
          </p:nvPr>
        </p:nvSpPr>
        <p:spPr/>
        <p:txBody>
          <a:bodyPr/>
          <a:lstStyle/>
          <a:p>
            <a:r>
              <a:rPr lang="en-US" dirty="0" smtClean="0"/>
              <a:t>Business: Medica Medical</a:t>
            </a:r>
            <a:endParaRPr lang="en-US" dirty="0"/>
          </a:p>
        </p:txBody>
      </p:sp>
      <p:sp>
        <p:nvSpPr>
          <p:cNvPr id="5" name="Footer Placeholder 4"/>
          <p:cNvSpPr>
            <a:spLocks noGrp="1"/>
          </p:cNvSpPr>
          <p:nvPr>
            <p:ph type="ftr" sz="quarter" idx="15"/>
          </p:nvPr>
        </p:nvSpPr>
        <p:spPr/>
        <p:txBody>
          <a:bodyPr/>
          <a:lstStyle/>
          <a:p>
            <a:pPr algn="r"/>
            <a:r>
              <a:rPr lang="en-US" dirty="0" smtClean="0"/>
              <a:t>© 2019 Optum, Inc. All rights reserved. Confidential property of Optum. Do not distribute or reproduce without express permission from Optum.</a:t>
            </a:r>
            <a:endParaRPr lang="en-US" dirty="0"/>
          </a:p>
        </p:txBody>
      </p:sp>
      <p:sp>
        <p:nvSpPr>
          <p:cNvPr id="6" name="Slide Number Placeholder 5"/>
          <p:cNvSpPr>
            <a:spLocks noGrp="1"/>
          </p:cNvSpPr>
          <p:nvPr>
            <p:ph type="sldNum" sz="quarter" idx="16"/>
          </p:nvPr>
        </p:nvSpPr>
        <p:spPr/>
        <p:txBody>
          <a:bodyPr/>
          <a:lstStyle/>
          <a:p>
            <a:fld id="{901F1369-4AEB-4520-96C0-9F78886180C1}" type="slidenum">
              <a:rPr lang="en-US" smtClean="0"/>
              <a:pPr/>
              <a:t>16</a:t>
            </a:fld>
            <a:endParaRPr lang="en-US" dirty="0"/>
          </a:p>
        </p:txBody>
      </p:sp>
      <p:sp>
        <p:nvSpPr>
          <p:cNvPr id="3" name="Content Placeholder 2"/>
          <p:cNvSpPr>
            <a:spLocks noGrp="1"/>
          </p:cNvSpPr>
          <p:nvPr>
            <p:ph idx="1"/>
          </p:nvPr>
        </p:nvSpPr>
        <p:spPr/>
        <p:txBody>
          <a:bodyPr/>
          <a:lstStyle/>
          <a:p>
            <a:r>
              <a:rPr lang="en-US" dirty="0" smtClean="0"/>
              <a:t>Available Departments:</a:t>
            </a:r>
          </a:p>
          <a:p>
            <a:pPr marL="573088" lvl="1" indent="-342900"/>
            <a:r>
              <a:rPr lang="en-US" dirty="0" smtClean="0"/>
              <a:t>COSMOS B&amp;E</a:t>
            </a:r>
          </a:p>
          <a:p>
            <a:pPr marL="573088" lvl="1" indent="-342900"/>
            <a:r>
              <a:rPr lang="en-US" dirty="0" smtClean="0"/>
              <a:t>COSMOS Claims</a:t>
            </a:r>
          </a:p>
          <a:p>
            <a:pPr marL="573088" lvl="1" indent="-342900"/>
            <a:r>
              <a:rPr lang="en-US" dirty="0" smtClean="0"/>
              <a:t>COSMOS Provider</a:t>
            </a:r>
          </a:p>
          <a:p>
            <a:pPr marL="573088" lvl="1" indent="-342900"/>
            <a:r>
              <a:rPr lang="en-US" dirty="0" smtClean="0"/>
              <a:t>COSMOS TA</a:t>
            </a:r>
          </a:p>
          <a:p>
            <a:pPr marL="573088" lvl="1" indent="-342900"/>
            <a:r>
              <a:rPr lang="en-US" dirty="0" smtClean="0"/>
              <a:t>UNET Claims</a:t>
            </a:r>
          </a:p>
          <a:p>
            <a:pPr lvl="1" indent="0">
              <a:buNone/>
            </a:pPr>
            <a:endParaRPr lang="en-US" dirty="0"/>
          </a:p>
        </p:txBody>
      </p:sp>
    </p:spTree>
    <p:extLst>
      <p:ext uri="{BB962C8B-B14F-4D97-AF65-F5344CB8AC3E}">
        <p14:creationId xmlns:p14="http://schemas.microsoft.com/office/powerpoint/2010/main" val="293923481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Business / Departments</a:t>
            </a:r>
            <a:endParaRPr lang="en-US" dirty="0"/>
          </a:p>
        </p:txBody>
      </p:sp>
      <p:sp>
        <p:nvSpPr>
          <p:cNvPr id="4" name="Text Placeholder 3"/>
          <p:cNvSpPr>
            <a:spLocks noGrp="1"/>
          </p:cNvSpPr>
          <p:nvPr>
            <p:ph type="body" sz="quarter" idx="13"/>
          </p:nvPr>
        </p:nvSpPr>
        <p:spPr/>
        <p:txBody>
          <a:bodyPr/>
          <a:lstStyle/>
          <a:p>
            <a:r>
              <a:rPr lang="en-US" dirty="0" smtClean="0"/>
              <a:t>Business: OBH Call</a:t>
            </a:r>
            <a:endParaRPr lang="en-US" dirty="0"/>
          </a:p>
        </p:txBody>
      </p:sp>
      <p:sp>
        <p:nvSpPr>
          <p:cNvPr id="5" name="Footer Placeholder 4"/>
          <p:cNvSpPr>
            <a:spLocks noGrp="1"/>
          </p:cNvSpPr>
          <p:nvPr>
            <p:ph type="ftr" sz="quarter" idx="15"/>
          </p:nvPr>
        </p:nvSpPr>
        <p:spPr/>
        <p:txBody>
          <a:bodyPr/>
          <a:lstStyle/>
          <a:p>
            <a:pPr algn="r"/>
            <a:r>
              <a:rPr lang="en-US" dirty="0" smtClean="0"/>
              <a:t>© 2019 Optum, Inc. All rights reserved. Confidential property of Optum. Do not distribute or reproduce without express permission from Optum.</a:t>
            </a:r>
            <a:endParaRPr lang="en-US" dirty="0"/>
          </a:p>
        </p:txBody>
      </p:sp>
      <p:sp>
        <p:nvSpPr>
          <p:cNvPr id="6" name="Slide Number Placeholder 5"/>
          <p:cNvSpPr>
            <a:spLocks noGrp="1"/>
          </p:cNvSpPr>
          <p:nvPr>
            <p:ph type="sldNum" sz="quarter" idx="16"/>
          </p:nvPr>
        </p:nvSpPr>
        <p:spPr/>
        <p:txBody>
          <a:bodyPr/>
          <a:lstStyle/>
          <a:p>
            <a:fld id="{901F1369-4AEB-4520-96C0-9F78886180C1}" type="slidenum">
              <a:rPr lang="en-US" smtClean="0"/>
              <a:pPr/>
              <a:t>17</a:t>
            </a:fld>
            <a:endParaRPr lang="en-US" dirty="0"/>
          </a:p>
        </p:txBody>
      </p:sp>
      <p:sp>
        <p:nvSpPr>
          <p:cNvPr id="3" name="Content Placeholder 2"/>
          <p:cNvSpPr>
            <a:spLocks noGrp="1"/>
          </p:cNvSpPr>
          <p:nvPr>
            <p:ph idx="1"/>
          </p:nvPr>
        </p:nvSpPr>
        <p:spPr/>
        <p:txBody>
          <a:bodyPr/>
          <a:lstStyle/>
          <a:p>
            <a:r>
              <a:rPr lang="en-US" dirty="0" smtClean="0"/>
              <a:t>Available Departments:</a:t>
            </a:r>
          </a:p>
          <a:p>
            <a:pPr marL="573088" lvl="1" indent="-342900"/>
            <a:r>
              <a:rPr lang="en-US" dirty="0" smtClean="0"/>
              <a:t>Call</a:t>
            </a:r>
          </a:p>
          <a:p>
            <a:pPr lvl="1" indent="0">
              <a:buNone/>
            </a:pPr>
            <a:endParaRPr lang="en-US" dirty="0"/>
          </a:p>
        </p:txBody>
      </p:sp>
    </p:spTree>
    <p:extLst>
      <p:ext uri="{BB962C8B-B14F-4D97-AF65-F5344CB8AC3E}">
        <p14:creationId xmlns:p14="http://schemas.microsoft.com/office/powerpoint/2010/main" val="16840846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Business / Departments</a:t>
            </a:r>
            <a:endParaRPr lang="en-US" dirty="0"/>
          </a:p>
        </p:txBody>
      </p:sp>
      <p:sp>
        <p:nvSpPr>
          <p:cNvPr id="4" name="Text Placeholder 3"/>
          <p:cNvSpPr>
            <a:spLocks noGrp="1"/>
          </p:cNvSpPr>
          <p:nvPr>
            <p:ph type="body" sz="quarter" idx="13"/>
          </p:nvPr>
        </p:nvSpPr>
        <p:spPr/>
        <p:txBody>
          <a:bodyPr/>
          <a:lstStyle/>
          <a:p>
            <a:r>
              <a:rPr lang="en-US" dirty="0" smtClean="0"/>
              <a:t>Business: OBH Case Install</a:t>
            </a:r>
            <a:endParaRPr lang="en-US" dirty="0"/>
          </a:p>
        </p:txBody>
      </p:sp>
      <p:sp>
        <p:nvSpPr>
          <p:cNvPr id="5" name="Footer Placeholder 4"/>
          <p:cNvSpPr>
            <a:spLocks noGrp="1"/>
          </p:cNvSpPr>
          <p:nvPr>
            <p:ph type="ftr" sz="quarter" idx="15"/>
          </p:nvPr>
        </p:nvSpPr>
        <p:spPr/>
        <p:txBody>
          <a:bodyPr/>
          <a:lstStyle/>
          <a:p>
            <a:pPr algn="r"/>
            <a:r>
              <a:rPr lang="en-US" dirty="0" smtClean="0"/>
              <a:t>© 2019 Optum, Inc. All rights reserved. Confidential property of Optum. Do not distribute or reproduce without express permission from Optum.</a:t>
            </a:r>
            <a:endParaRPr lang="en-US" dirty="0"/>
          </a:p>
        </p:txBody>
      </p:sp>
      <p:sp>
        <p:nvSpPr>
          <p:cNvPr id="6" name="Slide Number Placeholder 5"/>
          <p:cNvSpPr>
            <a:spLocks noGrp="1"/>
          </p:cNvSpPr>
          <p:nvPr>
            <p:ph type="sldNum" sz="quarter" idx="16"/>
          </p:nvPr>
        </p:nvSpPr>
        <p:spPr/>
        <p:txBody>
          <a:bodyPr/>
          <a:lstStyle/>
          <a:p>
            <a:fld id="{901F1369-4AEB-4520-96C0-9F78886180C1}" type="slidenum">
              <a:rPr lang="en-US" smtClean="0"/>
              <a:pPr/>
              <a:t>18</a:t>
            </a:fld>
            <a:endParaRPr lang="en-US" dirty="0"/>
          </a:p>
        </p:txBody>
      </p:sp>
      <p:sp>
        <p:nvSpPr>
          <p:cNvPr id="3" name="Content Placeholder 2"/>
          <p:cNvSpPr>
            <a:spLocks noGrp="1"/>
          </p:cNvSpPr>
          <p:nvPr>
            <p:ph idx="1"/>
          </p:nvPr>
        </p:nvSpPr>
        <p:spPr/>
        <p:txBody>
          <a:bodyPr/>
          <a:lstStyle/>
          <a:p>
            <a:r>
              <a:rPr lang="en-US" dirty="0" smtClean="0"/>
              <a:t>Available Departments:</a:t>
            </a:r>
          </a:p>
          <a:p>
            <a:pPr marL="573088" lvl="1" indent="-342900"/>
            <a:r>
              <a:rPr lang="en-US" dirty="0" smtClean="0"/>
              <a:t>Eligibility </a:t>
            </a:r>
          </a:p>
          <a:p>
            <a:pPr marL="573088" lvl="1" indent="-342900"/>
            <a:r>
              <a:rPr lang="en-US" dirty="0" smtClean="0"/>
              <a:t>Group</a:t>
            </a:r>
          </a:p>
          <a:p>
            <a:pPr marL="573088" lvl="1" indent="-342900"/>
            <a:r>
              <a:rPr lang="en-US" dirty="0" smtClean="0"/>
              <a:t>Product</a:t>
            </a:r>
          </a:p>
          <a:p>
            <a:pPr lvl="1" indent="0">
              <a:buNone/>
            </a:pPr>
            <a:endParaRPr lang="en-US" dirty="0"/>
          </a:p>
        </p:txBody>
      </p:sp>
    </p:spTree>
    <p:extLst>
      <p:ext uri="{BB962C8B-B14F-4D97-AF65-F5344CB8AC3E}">
        <p14:creationId xmlns:p14="http://schemas.microsoft.com/office/powerpoint/2010/main" val="223056553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Business / Departments</a:t>
            </a:r>
            <a:endParaRPr lang="en-US" dirty="0"/>
          </a:p>
        </p:txBody>
      </p:sp>
      <p:sp>
        <p:nvSpPr>
          <p:cNvPr id="4" name="Text Placeholder 3"/>
          <p:cNvSpPr>
            <a:spLocks noGrp="1"/>
          </p:cNvSpPr>
          <p:nvPr>
            <p:ph type="body" sz="quarter" idx="13"/>
          </p:nvPr>
        </p:nvSpPr>
        <p:spPr/>
        <p:txBody>
          <a:bodyPr/>
          <a:lstStyle/>
          <a:p>
            <a:r>
              <a:rPr lang="en-US" dirty="0" smtClean="0"/>
              <a:t>Business: OBH Claims</a:t>
            </a:r>
            <a:endParaRPr lang="en-US" dirty="0"/>
          </a:p>
        </p:txBody>
      </p:sp>
      <p:sp>
        <p:nvSpPr>
          <p:cNvPr id="5" name="Footer Placeholder 4"/>
          <p:cNvSpPr>
            <a:spLocks noGrp="1"/>
          </p:cNvSpPr>
          <p:nvPr>
            <p:ph type="ftr" sz="quarter" idx="15"/>
          </p:nvPr>
        </p:nvSpPr>
        <p:spPr/>
        <p:txBody>
          <a:bodyPr/>
          <a:lstStyle/>
          <a:p>
            <a:pPr algn="r"/>
            <a:r>
              <a:rPr lang="en-US" dirty="0" smtClean="0"/>
              <a:t>© 2019 Optum, Inc. All rights reserved. Confidential property of Optum. Do not distribute or reproduce without express permission from Optum.</a:t>
            </a:r>
            <a:endParaRPr lang="en-US" dirty="0"/>
          </a:p>
        </p:txBody>
      </p:sp>
      <p:sp>
        <p:nvSpPr>
          <p:cNvPr id="6" name="Slide Number Placeholder 5"/>
          <p:cNvSpPr>
            <a:spLocks noGrp="1"/>
          </p:cNvSpPr>
          <p:nvPr>
            <p:ph type="sldNum" sz="quarter" idx="16"/>
          </p:nvPr>
        </p:nvSpPr>
        <p:spPr/>
        <p:txBody>
          <a:bodyPr/>
          <a:lstStyle/>
          <a:p>
            <a:fld id="{901F1369-4AEB-4520-96C0-9F78886180C1}" type="slidenum">
              <a:rPr lang="en-US" smtClean="0"/>
              <a:pPr/>
              <a:t>19</a:t>
            </a:fld>
            <a:endParaRPr lang="en-US" dirty="0"/>
          </a:p>
        </p:txBody>
      </p:sp>
      <p:sp>
        <p:nvSpPr>
          <p:cNvPr id="3" name="Content Placeholder 2"/>
          <p:cNvSpPr>
            <a:spLocks noGrp="1"/>
          </p:cNvSpPr>
          <p:nvPr>
            <p:ph idx="1"/>
          </p:nvPr>
        </p:nvSpPr>
        <p:spPr/>
        <p:txBody>
          <a:bodyPr/>
          <a:lstStyle/>
          <a:p>
            <a:r>
              <a:rPr lang="en-US" dirty="0" smtClean="0"/>
              <a:t>Available Departments:</a:t>
            </a:r>
          </a:p>
          <a:p>
            <a:pPr marL="573088" lvl="1" indent="-342900"/>
            <a:r>
              <a:rPr lang="en-US" dirty="0" smtClean="0"/>
              <a:t>BH Facets</a:t>
            </a:r>
          </a:p>
          <a:p>
            <a:pPr marL="573088" lvl="1" indent="-342900"/>
            <a:r>
              <a:rPr lang="en-US" dirty="0" smtClean="0"/>
              <a:t>Cirrus</a:t>
            </a:r>
          </a:p>
          <a:p>
            <a:pPr marL="573088" lvl="1" indent="-342900"/>
            <a:r>
              <a:rPr lang="en-US" dirty="0" smtClean="0"/>
              <a:t>Cosmos</a:t>
            </a:r>
          </a:p>
          <a:p>
            <a:pPr marL="573088" lvl="1" indent="-342900"/>
            <a:r>
              <a:rPr lang="en-US" dirty="0" smtClean="0"/>
              <a:t>CRT</a:t>
            </a:r>
          </a:p>
          <a:p>
            <a:pPr marL="573088" lvl="1" indent="-342900"/>
            <a:r>
              <a:rPr lang="en-US" dirty="0" smtClean="0"/>
              <a:t>CSP Facets</a:t>
            </a:r>
          </a:p>
          <a:p>
            <a:pPr marL="573088" lvl="1" indent="-342900"/>
            <a:r>
              <a:rPr lang="en-US" dirty="0" smtClean="0"/>
              <a:t>Incedo</a:t>
            </a:r>
          </a:p>
          <a:p>
            <a:pPr marL="573088" lvl="1" indent="-342900"/>
            <a:r>
              <a:rPr lang="en-US" dirty="0" smtClean="0"/>
              <a:t>UNET</a:t>
            </a:r>
          </a:p>
          <a:p>
            <a:pPr lvl="1" indent="0">
              <a:buNone/>
            </a:pPr>
            <a:endParaRPr lang="en-US" dirty="0"/>
          </a:p>
        </p:txBody>
      </p:sp>
    </p:spTree>
    <p:extLst>
      <p:ext uri="{BB962C8B-B14F-4D97-AF65-F5344CB8AC3E}">
        <p14:creationId xmlns:p14="http://schemas.microsoft.com/office/powerpoint/2010/main" val="42137850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JIRA </a:t>
            </a:r>
            <a:r>
              <a:rPr lang="en-US" dirty="0" smtClean="0"/>
              <a:t>Log-in Page</a:t>
            </a:r>
            <a:endParaRPr lang="en-US" dirty="0"/>
          </a:p>
        </p:txBody>
      </p:sp>
      <p:sp>
        <p:nvSpPr>
          <p:cNvPr id="4" name="Text Placeholder 3"/>
          <p:cNvSpPr>
            <a:spLocks noGrp="1"/>
          </p:cNvSpPr>
          <p:nvPr>
            <p:ph type="body" sz="quarter" idx="13"/>
          </p:nvPr>
        </p:nvSpPr>
        <p:spPr/>
        <p:txBody>
          <a:bodyPr/>
          <a:lstStyle/>
          <a:p>
            <a:r>
              <a:rPr lang="en-US" dirty="0" smtClean="0">
                <a:hlinkClick r:id="rId3"/>
              </a:rPr>
              <a:t>https://arajira.optum.com/jira/login.jsp</a:t>
            </a:r>
            <a:endParaRPr lang="en-US" dirty="0"/>
          </a:p>
        </p:txBody>
      </p:sp>
      <p:sp>
        <p:nvSpPr>
          <p:cNvPr id="5" name="Footer Placeholder 4"/>
          <p:cNvSpPr>
            <a:spLocks noGrp="1"/>
          </p:cNvSpPr>
          <p:nvPr>
            <p:ph type="ftr" sz="quarter" idx="15"/>
          </p:nvPr>
        </p:nvSpPr>
        <p:spPr/>
        <p:txBody>
          <a:bodyPr/>
          <a:lstStyle/>
          <a:p>
            <a:pPr algn="r"/>
            <a:r>
              <a:rPr lang="en-US" dirty="0" smtClean="0"/>
              <a:t>© 2019 Optum, Inc. All rights reserved. Confidential property of Optum. Do not distribute or reproduce without express permission from Optum.</a:t>
            </a:r>
            <a:endParaRPr lang="en-US" dirty="0"/>
          </a:p>
        </p:txBody>
      </p:sp>
      <p:sp>
        <p:nvSpPr>
          <p:cNvPr id="6" name="Slide Number Placeholder 5"/>
          <p:cNvSpPr>
            <a:spLocks noGrp="1"/>
          </p:cNvSpPr>
          <p:nvPr>
            <p:ph type="sldNum" sz="quarter" idx="16"/>
          </p:nvPr>
        </p:nvSpPr>
        <p:spPr/>
        <p:txBody>
          <a:bodyPr/>
          <a:lstStyle/>
          <a:p>
            <a:fld id="{901F1369-4AEB-4520-96C0-9F78886180C1}" type="slidenum">
              <a:rPr lang="en-US" smtClean="0"/>
              <a:pPr/>
              <a:t>2</a:t>
            </a:fld>
            <a:endParaRPr lang="en-US" dirty="0"/>
          </a:p>
        </p:txBody>
      </p:sp>
      <p:pic>
        <p:nvPicPr>
          <p:cNvPr id="1026" name="Picture 2"/>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2062698" y="1825625"/>
            <a:ext cx="8180904" cy="40751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0574289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Business / Departments</a:t>
            </a:r>
            <a:endParaRPr lang="en-US" dirty="0"/>
          </a:p>
        </p:txBody>
      </p:sp>
      <p:sp>
        <p:nvSpPr>
          <p:cNvPr id="4" name="Text Placeholder 3"/>
          <p:cNvSpPr>
            <a:spLocks noGrp="1"/>
          </p:cNvSpPr>
          <p:nvPr>
            <p:ph type="body" sz="quarter" idx="13"/>
          </p:nvPr>
        </p:nvSpPr>
        <p:spPr/>
        <p:txBody>
          <a:bodyPr/>
          <a:lstStyle/>
          <a:p>
            <a:r>
              <a:rPr lang="en-US" dirty="0" smtClean="0"/>
              <a:t>Business: OBH Clinical</a:t>
            </a:r>
            <a:endParaRPr lang="en-US" dirty="0"/>
          </a:p>
        </p:txBody>
      </p:sp>
      <p:sp>
        <p:nvSpPr>
          <p:cNvPr id="5" name="Footer Placeholder 4"/>
          <p:cNvSpPr>
            <a:spLocks noGrp="1"/>
          </p:cNvSpPr>
          <p:nvPr>
            <p:ph type="ftr" sz="quarter" idx="15"/>
          </p:nvPr>
        </p:nvSpPr>
        <p:spPr/>
        <p:txBody>
          <a:bodyPr/>
          <a:lstStyle/>
          <a:p>
            <a:pPr algn="r"/>
            <a:r>
              <a:rPr lang="en-US" dirty="0" smtClean="0"/>
              <a:t>© 2019 Optum, Inc. All rights reserved. Confidential property of Optum. Do not distribute or reproduce without express permission from Optum.</a:t>
            </a:r>
            <a:endParaRPr lang="en-US" dirty="0"/>
          </a:p>
        </p:txBody>
      </p:sp>
      <p:sp>
        <p:nvSpPr>
          <p:cNvPr id="6" name="Slide Number Placeholder 5"/>
          <p:cNvSpPr>
            <a:spLocks noGrp="1"/>
          </p:cNvSpPr>
          <p:nvPr>
            <p:ph type="sldNum" sz="quarter" idx="16"/>
          </p:nvPr>
        </p:nvSpPr>
        <p:spPr/>
        <p:txBody>
          <a:bodyPr/>
          <a:lstStyle/>
          <a:p>
            <a:fld id="{901F1369-4AEB-4520-96C0-9F78886180C1}" type="slidenum">
              <a:rPr lang="en-US" smtClean="0"/>
              <a:pPr/>
              <a:t>20</a:t>
            </a:fld>
            <a:endParaRPr lang="en-US" dirty="0"/>
          </a:p>
        </p:txBody>
      </p:sp>
      <p:sp>
        <p:nvSpPr>
          <p:cNvPr id="3" name="Content Placeholder 2"/>
          <p:cNvSpPr>
            <a:spLocks noGrp="1"/>
          </p:cNvSpPr>
          <p:nvPr>
            <p:ph idx="1"/>
          </p:nvPr>
        </p:nvSpPr>
        <p:spPr/>
        <p:txBody>
          <a:bodyPr/>
          <a:lstStyle/>
          <a:p>
            <a:r>
              <a:rPr lang="en-US" dirty="0" smtClean="0"/>
              <a:t>Available Departments:</a:t>
            </a:r>
          </a:p>
          <a:p>
            <a:pPr marL="573088" lvl="1" indent="-342900"/>
            <a:r>
              <a:rPr lang="en-US" dirty="0" smtClean="0"/>
              <a:t>Clinical</a:t>
            </a:r>
          </a:p>
          <a:p>
            <a:pPr lvl="1" indent="0">
              <a:buNone/>
            </a:pPr>
            <a:endParaRPr lang="en-US" dirty="0"/>
          </a:p>
        </p:txBody>
      </p:sp>
    </p:spTree>
    <p:extLst>
      <p:ext uri="{BB962C8B-B14F-4D97-AF65-F5344CB8AC3E}">
        <p14:creationId xmlns:p14="http://schemas.microsoft.com/office/powerpoint/2010/main" val="176893792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Business / Departments</a:t>
            </a:r>
            <a:endParaRPr lang="en-US" dirty="0"/>
          </a:p>
        </p:txBody>
      </p:sp>
      <p:sp>
        <p:nvSpPr>
          <p:cNvPr id="4" name="Text Placeholder 3"/>
          <p:cNvSpPr>
            <a:spLocks noGrp="1"/>
          </p:cNvSpPr>
          <p:nvPr>
            <p:ph type="body" sz="quarter" idx="13"/>
          </p:nvPr>
        </p:nvSpPr>
        <p:spPr/>
        <p:txBody>
          <a:bodyPr/>
          <a:lstStyle/>
          <a:p>
            <a:r>
              <a:rPr lang="en-US" dirty="0" smtClean="0"/>
              <a:t>Business: OBH Network</a:t>
            </a:r>
            <a:endParaRPr lang="en-US" dirty="0"/>
          </a:p>
        </p:txBody>
      </p:sp>
      <p:sp>
        <p:nvSpPr>
          <p:cNvPr id="5" name="Footer Placeholder 4"/>
          <p:cNvSpPr>
            <a:spLocks noGrp="1"/>
          </p:cNvSpPr>
          <p:nvPr>
            <p:ph type="ftr" sz="quarter" idx="15"/>
          </p:nvPr>
        </p:nvSpPr>
        <p:spPr/>
        <p:txBody>
          <a:bodyPr/>
          <a:lstStyle/>
          <a:p>
            <a:pPr algn="r"/>
            <a:r>
              <a:rPr lang="en-US" dirty="0" smtClean="0"/>
              <a:t>© 2019 Optum, Inc. All rights reserved. Confidential property of Optum. Do not distribute or reproduce without express permission from Optum.</a:t>
            </a:r>
            <a:endParaRPr lang="en-US" dirty="0"/>
          </a:p>
        </p:txBody>
      </p:sp>
      <p:sp>
        <p:nvSpPr>
          <p:cNvPr id="6" name="Slide Number Placeholder 5"/>
          <p:cNvSpPr>
            <a:spLocks noGrp="1"/>
          </p:cNvSpPr>
          <p:nvPr>
            <p:ph type="sldNum" sz="quarter" idx="16"/>
          </p:nvPr>
        </p:nvSpPr>
        <p:spPr/>
        <p:txBody>
          <a:bodyPr/>
          <a:lstStyle/>
          <a:p>
            <a:fld id="{901F1369-4AEB-4520-96C0-9F78886180C1}" type="slidenum">
              <a:rPr lang="en-US" smtClean="0"/>
              <a:pPr/>
              <a:t>21</a:t>
            </a:fld>
            <a:endParaRPr lang="en-US" dirty="0"/>
          </a:p>
        </p:txBody>
      </p:sp>
      <p:sp>
        <p:nvSpPr>
          <p:cNvPr id="3" name="Content Placeholder 2"/>
          <p:cNvSpPr>
            <a:spLocks noGrp="1"/>
          </p:cNvSpPr>
          <p:nvPr>
            <p:ph idx="1"/>
          </p:nvPr>
        </p:nvSpPr>
        <p:spPr/>
        <p:txBody>
          <a:bodyPr/>
          <a:lstStyle/>
          <a:p>
            <a:r>
              <a:rPr lang="en-US" dirty="0" smtClean="0"/>
              <a:t>Available Departments:</a:t>
            </a:r>
          </a:p>
          <a:p>
            <a:pPr marL="573088" lvl="1" indent="-342900"/>
            <a:r>
              <a:rPr lang="en-US" dirty="0" smtClean="0"/>
              <a:t>Network</a:t>
            </a:r>
          </a:p>
          <a:p>
            <a:pPr lvl="1" indent="0">
              <a:buNone/>
            </a:pPr>
            <a:endParaRPr lang="en-US" dirty="0"/>
          </a:p>
        </p:txBody>
      </p:sp>
    </p:spTree>
    <p:extLst>
      <p:ext uri="{BB962C8B-B14F-4D97-AF65-F5344CB8AC3E}">
        <p14:creationId xmlns:p14="http://schemas.microsoft.com/office/powerpoint/2010/main" val="406453689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Business / Departments</a:t>
            </a:r>
            <a:endParaRPr lang="en-US" dirty="0"/>
          </a:p>
        </p:txBody>
      </p:sp>
      <p:sp>
        <p:nvSpPr>
          <p:cNvPr id="4" name="Text Placeholder 3"/>
          <p:cNvSpPr>
            <a:spLocks noGrp="1"/>
          </p:cNvSpPr>
          <p:nvPr>
            <p:ph type="body" sz="quarter" idx="13"/>
          </p:nvPr>
        </p:nvSpPr>
        <p:spPr/>
        <p:txBody>
          <a:bodyPr/>
          <a:lstStyle/>
          <a:p>
            <a:r>
              <a:rPr lang="en-US" dirty="0" smtClean="0"/>
              <a:t>Business: OBH Provider Ops</a:t>
            </a:r>
            <a:endParaRPr lang="en-US" dirty="0"/>
          </a:p>
        </p:txBody>
      </p:sp>
      <p:sp>
        <p:nvSpPr>
          <p:cNvPr id="5" name="Footer Placeholder 4"/>
          <p:cNvSpPr>
            <a:spLocks noGrp="1"/>
          </p:cNvSpPr>
          <p:nvPr>
            <p:ph type="ftr" sz="quarter" idx="15"/>
          </p:nvPr>
        </p:nvSpPr>
        <p:spPr/>
        <p:txBody>
          <a:bodyPr/>
          <a:lstStyle/>
          <a:p>
            <a:pPr algn="r"/>
            <a:r>
              <a:rPr lang="en-US" dirty="0" smtClean="0"/>
              <a:t>© 2019 Optum, Inc. All rights reserved. Confidential property of Optum. Do not distribute or reproduce without express permission from Optum.</a:t>
            </a:r>
            <a:endParaRPr lang="en-US" dirty="0"/>
          </a:p>
        </p:txBody>
      </p:sp>
      <p:sp>
        <p:nvSpPr>
          <p:cNvPr id="6" name="Slide Number Placeholder 5"/>
          <p:cNvSpPr>
            <a:spLocks noGrp="1"/>
          </p:cNvSpPr>
          <p:nvPr>
            <p:ph type="sldNum" sz="quarter" idx="16"/>
          </p:nvPr>
        </p:nvSpPr>
        <p:spPr/>
        <p:txBody>
          <a:bodyPr/>
          <a:lstStyle/>
          <a:p>
            <a:fld id="{901F1369-4AEB-4520-96C0-9F78886180C1}" type="slidenum">
              <a:rPr lang="en-US" smtClean="0"/>
              <a:pPr/>
              <a:t>22</a:t>
            </a:fld>
            <a:endParaRPr lang="en-US" dirty="0"/>
          </a:p>
        </p:txBody>
      </p:sp>
      <p:sp>
        <p:nvSpPr>
          <p:cNvPr id="3" name="Content Placeholder 2"/>
          <p:cNvSpPr>
            <a:spLocks noGrp="1"/>
          </p:cNvSpPr>
          <p:nvPr>
            <p:ph idx="1"/>
          </p:nvPr>
        </p:nvSpPr>
        <p:spPr/>
        <p:txBody>
          <a:bodyPr/>
          <a:lstStyle/>
          <a:p>
            <a:r>
              <a:rPr lang="en-US" dirty="0" smtClean="0"/>
              <a:t>Available Departments:</a:t>
            </a:r>
          </a:p>
          <a:p>
            <a:pPr marL="573088" lvl="1" indent="-342900"/>
            <a:r>
              <a:rPr lang="en-US" dirty="0" smtClean="0"/>
              <a:t>Cred</a:t>
            </a:r>
          </a:p>
          <a:p>
            <a:pPr marL="573088" lvl="1" indent="-342900"/>
            <a:r>
              <a:rPr lang="en-US" dirty="0" smtClean="0"/>
              <a:t>PDM</a:t>
            </a:r>
          </a:p>
          <a:p>
            <a:pPr marL="573088" lvl="1" indent="-342900"/>
            <a:r>
              <a:rPr lang="en-US" dirty="0" smtClean="0"/>
              <a:t>PDV</a:t>
            </a:r>
          </a:p>
          <a:p>
            <a:pPr marL="573088" lvl="1" indent="-342900"/>
            <a:r>
              <a:rPr lang="en-US" dirty="0" smtClean="0"/>
              <a:t>ReCred</a:t>
            </a:r>
          </a:p>
          <a:p>
            <a:pPr marL="573088" lvl="1" indent="-342900"/>
            <a:r>
              <a:rPr lang="en-US" dirty="0" smtClean="0"/>
              <a:t>Support Operations</a:t>
            </a:r>
          </a:p>
          <a:p>
            <a:pPr lvl="1" indent="0">
              <a:buNone/>
            </a:pPr>
            <a:endParaRPr lang="en-US" dirty="0"/>
          </a:p>
        </p:txBody>
      </p:sp>
    </p:spTree>
    <p:extLst>
      <p:ext uri="{BB962C8B-B14F-4D97-AF65-F5344CB8AC3E}">
        <p14:creationId xmlns:p14="http://schemas.microsoft.com/office/powerpoint/2010/main" val="100949932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Business / Departments</a:t>
            </a:r>
            <a:endParaRPr lang="en-US" dirty="0"/>
          </a:p>
        </p:txBody>
      </p:sp>
      <p:sp>
        <p:nvSpPr>
          <p:cNvPr id="4" name="Text Placeholder 3"/>
          <p:cNvSpPr>
            <a:spLocks noGrp="1"/>
          </p:cNvSpPr>
          <p:nvPr>
            <p:ph type="body" sz="quarter" idx="13"/>
          </p:nvPr>
        </p:nvSpPr>
        <p:spPr/>
        <p:txBody>
          <a:bodyPr/>
          <a:lstStyle/>
          <a:p>
            <a:r>
              <a:rPr lang="en-US" dirty="0" smtClean="0"/>
              <a:t>Business: OBH Quality (Quality Auditors Dept.)</a:t>
            </a:r>
            <a:endParaRPr lang="en-US" dirty="0"/>
          </a:p>
        </p:txBody>
      </p:sp>
      <p:sp>
        <p:nvSpPr>
          <p:cNvPr id="5" name="Footer Placeholder 4"/>
          <p:cNvSpPr>
            <a:spLocks noGrp="1"/>
          </p:cNvSpPr>
          <p:nvPr>
            <p:ph type="ftr" sz="quarter" idx="15"/>
          </p:nvPr>
        </p:nvSpPr>
        <p:spPr/>
        <p:txBody>
          <a:bodyPr/>
          <a:lstStyle/>
          <a:p>
            <a:pPr algn="r"/>
            <a:r>
              <a:rPr lang="en-US" dirty="0" smtClean="0"/>
              <a:t>© 2019 Optum, Inc. All rights reserved. Confidential property of Optum. Do not distribute or reproduce without express permission from Optum.</a:t>
            </a:r>
            <a:endParaRPr lang="en-US" dirty="0"/>
          </a:p>
        </p:txBody>
      </p:sp>
      <p:sp>
        <p:nvSpPr>
          <p:cNvPr id="6" name="Slide Number Placeholder 5"/>
          <p:cNvSpPr>
            <a:spLocks noGrp="1"/>
          </p:cNvSpPr>
          <p:nvPr>
            <p:ph type="sldNum" sz="quarter" idx="16"/>
          </p:nvPr>
        </p:nvSpPr>
        <p:spPr/>
        <p:txBody>
          <a:bodyPr/>
          <a:lstStyle/>
          <a:p>
            <a:fld id="{901F1369-4AEB-4520-96C0-9F78886180C1}" type="slidenum">
              <a:rPr lang="en-US" smtClean="0"/>
              <a:pPr/>
              <a:t>23</a:t>
            </a:fld>
            <a:endParaRPr lang="en-US" dirty="0"/>
          </a:p>
        </p:txBody>
      </p:sp>
      <p:sp>
        <p:nvSpPr>
          <p:cNvPr id="3" name="Content Placeholder 2"/>
          <p:cNvSpPr>
            <a:spLocks noGrp="1"/>
          </p:cNvSpPr>
          <p:nvPr>
            <p:ph idx="1"/>
          </p:nvPr>
        </p:nvSpPr>
        <p:spPr/>
        <p:txBody>
          <a:bodyPr/>
          <a:lstStyle/>
          <a:p>
            <a:r>
              <a:rPr lang="en-US" dirty="0" smtClean="0"/>
              <a:t>Available Departments:</a:t>
            </a:r>
          </a:p>
          <a:p>
            <a:pPr marL="573088" lvl="1" indent="-342900"/>
            <a:r>
              <a:rPr lang="en-US" dirty="0" smtClean="0"/>
              <a:t>BH Facets</a:t>
            </a:r>
          </a:p>
          <a:p>
            <a:pPr marL="573088" lvl="1" indent="-342900"/>
            <a:r>
              <a:rPr lang="en-US" dirty="0" smtClean="0"/>
              <a:t>Cirrus</a:t>
            </a:r>
          </a:p>
          <a:p>
            <a:pPr marL="573088" lvl="1" indent="-342900"/>
            <a:r>
              <a:rPr lang="en-US" dirty="0" smtClean="0"/>
              <a:t>COSMOS</a:t>
            </a:r>
          </a:p>
          <a:p>
            <a:pPr marL="573088" lvl="1" indent="-342900"/>
            <a:r>
              <a:rPr lang="en-US" dirty="0" smtClean="0"/>
              <a:t>CSP Facets</a:t>
            </a:r>
          </a:p>
          <a:p>
            <a:pPr marL="573088" lvl="1" indent="-342900"/>
            <a:r>
              <a:rPr lang="en-US" dirty="0" smtClean="0"/>
              <a:t>Provider Ops</a:t>
            </a:r>
          </a:p>
          <a:p>
            <a:pPr marL="573088" lvl="1" indent="-342900"/>
            <a:r>
              <a:rPr lang="en-US" dirty="0" smtClean="0"/>
              <a:t>UNET</a:t>
            </a:r>
          </a:p>
          <a:p>
            <a:pPr lvl="1" indent="0">
              <a:buNone/>
            </a:pPr>
            <a:endParaRPr lang="en-US" dirty="0"/>
          </a:p>
        </p:txBody>
      </p:sp>
    </p:spTree>
    <p:extLst>
      <p:ext uri="{BB962C8B-B14F-4D97-AF65-F5344CB8AC3E}">
        <p14:creationId xmlns:p14="http://schemas.microsoft.com/office/powerpoint/2010/main" val="347950461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Business / Departments</a:t>
            </a:r>
            <a:endParaRPr lang="en-US" dirty="0"/>
          </a:p>
        </p:txBody>
      </p:sp>
      <p:sp>
        <p:nvSpPr>
          <p:cNvPr id="4" name="Text Placeholder 3"/>
          <p:cNvSpPr>
            <a:spLocks noGrp="1"/>
          </p:cNvSpPr>
          <p:nvPr>
            <p:ph type="body" sz="quarter" idx="13"/>
          </p:nvPr>
        </p:nvSpPr>
        <p:spPr/>
        <p:txBody>
          <a:bodyPr/>
          <a:lstStyle/>
          <a:p>
            <a:r>
              <a:rPr lang="en-US" dirty="0" smtClean="0"/>
              <a:t>Business: OptumCare</a:t>
            </a:r>
            <a:endParaRPr lang="en-US" dirty="0"/>
          </a:p>
        </p:txBody>
      </p:sp>
      <p:sp>
        <p:nvSpPr>
          <p:cNvPr id="5" name="Footer Placeholder 4"/>
          <p:cNvSpPr>
            <a:spLocks noGrp="1"/>
          </p:cNvSpPr>
          <p:nvPr>
            <p:ph type="ftr" sz="quarter" idx="15"/>
          </p:nvPr>
        </p:nvSpPr>
        <p:spPr/>
        <p:txBody>
          <a:bodyPr/>
          <a:lstStyle/>
          <a:p>
            <a:pPr algn="r"/>
            <a:r>
              <a:rPr lang="en-US" dirty="0" smtClean="0"/>
              <a:t>© 2019 Optum, Inc. All rights reserved. Confidential property of Optum. Do not distribute or reproduce without express permission from Optum.</a:t>
            </a:r>
            <a:endParaRPr lang="en-US" dirty="0"/>
          </a:p>
        </p:txBody>
      </p:sp>
      <p:sp>
        <p:nvSpPr>
          <p:cNvPr id="6" name="Slide Number Placeholder 5"/>
          <p:cNvSpPr>
            <a:spLocks noGrp="1"/>
          </p:cNvSpPr>
          <p:nvPr>
            <p:ph type="sldNum" sz="quarter" idx="16"/>
          </p:nvPr>
        </p:nvSpPr>
        <p:spPr/>
        <p:txBody>
          <a:bodyPr/>
          <a:lstStyle/>
          <a:p>
            <a:fld id="{901F1369-4AEB-4520-96C0-9F78886180C1}" type="slidenum">
              <a:rPr lang="en-US" smtClean="0"/>
              <a:pPr/>
              <a:t>24</a:t>
            </a:fld>
            <a:endParaRPr lang="en-US" dirty="0"/>
          </a:p>
        </p:txBody>
      </p:sp>
      <p:sp>
        <p:nvSpPr>
          <p:cNvPr id="3" name="Content Placeholder 2"/>
          <p:cNvSpPr>
            <a:spLocks noGrp="1"/>
          </p:cNvSpPr>
          <p:nvPr>
            <p:ph idx="1"/>
          </p:nvPr>
        </p:nvSpPr>
        <p:spPr/>
        <p:txBody>
          <a:bodyPr/>
          <a:lstStyle/>
          <a:p>
            <a:r>
              <a:rPr lang="en-US" dirty="0" smtClean="0"/>
              <a:t>Available Departments:</a:t>
            </a:r>
          </a:p>
          <a:p>
            <a:pPr marL="573088" lvl="1" indent="-342900"/>
            <a:r>
              <a:rPr lang="en-US" dirty="0" smtClean="0"/>
              <a:t>Facets Mountain West Claims</a:t>
            </a:r>
          </a:p>
          <a:p>
            <a:pPr lvl="1" indent="0">
              <a:buNone/>
            </a:pPr>
            <a:endParaRPr lang="en-US" dirty="0"/>
          </a:p>
        </p:txBody>
      </p:sp>
    </p:spTree>
    <p:extLst>
      <p:ext uri="{BB962C8B-B14F-4D97-AF65-F5344CB8AC3E}">
        <p14:creationId xmlns:p14="http://schemas.microsoft.com/office/powerpoint/2010/main" val="59416523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Business / Departments</a:t>
            </a:r>
            <a:endParaRPr lang="en-US" dirty="0"/>
          </a:p>
        </p:txBody>
      </p:sp>
      <p:sp>
        <p:nvSpPr>
          <p:cNvPr id="4" name="Text Placeholder 3"/>
          <p:cNvSpPr>
            <a:spLocks noGrp="1"/>
          </p:cNvSpPr>
          <p:nvPr>
            <p:ph type="body" sz="quarter" idx="13"/>
          </p:nvPr>
        </p:nvSpPr>
        <p:spPr/>
        <p:txBody>
          <a:bodyPr/>
          <a:lstStyle/>
          <a:p>
            <a:r>
              <a:rPr lang="en-US" dirty="0" smtClean="0"/>
              <a:t>Business: Vendor Management</a:t>
            </a:r>
            <a:endParaRPr lang="en-US" dirty="0"/>
          </a:p>
        </p:txBody>
      </p:sp>
      <p:sp>
        <p:nvSpPr>
          <p:cNvPr id="5" name="Footer Placeholder 4"/>
          <p:cNvSpPr>
            <a:spLocks noGrp="1"/>
          </p:cNvSpPr>
          <p:nvPr>
            <p:ph type="ftr" sz="quarter" idx="15"/>
          </p:nvPr>
        </p:nvSpPr>
        <p:spPr/>
        <p:txBody>
          <a:bodyPr/>
          <a:lstStyle/>
          <a:p>
            <a:pPr algn="r"/>
            <a:r>
              <a:rPr lang="en-US" dirty="0" smtClean="0"/>
              <a:t>© 2019 Optum, Inc. All rights reserved. Confidential property of Optum. Do not distribute or reproduce without express permission from Optum.</a:t>
            </a:r>
            <a:endParaRPr lang="en-US" dirty="0"/>
          </a:p>
        </p:txBody>
      </p:sp>
      <p:sp>
        <p:nvSpPr>
          <p:cNvPr id="6" name="Slide Number Placeholder 5"/>
          <p:cNvSpPr>
            <a:spLocks noGrp="1"/>
          </p:cNvSpPr>
          <p:nvPr>
            <p:ph type="sldNum" sz="quarter" idx="16"/>
          </p:nvPr>
        </p:nvSpPr>
        <p:spPr/>
        <p:txBody>
          <a:bodyPr/>
          <a:lstStyle/>
          <a:p>
            <a:fld id="{901F1369-4AEB-4520-96C0-9F78886180C1}" type="slidenum">
              <a:rPr lang="en-US" smtClean="0"/>
              <a:pPr/>
              <a:t>25</a:t>
            </a:fld>
            <a:endParaRPr lang="en-US" dirty="0"/>
          </a:p>
        </p:txBody>
      </p:sp>
      <p:sp>
        <p:nvSpPr>
          <p:cNvPr id="3" name="Content Placeholder 2"/>
          <p:cNvSpPr>
            <a:spLocks noGrp="1"/>
          </p:cNvSpPr>
          <p:nvPr>
            <p:ph idx="1"/>
          </p:nvPr>
        </p:nvSpPr>
        <p:spPr/>
        <p:txBody>
          <a:bodyPr/>
          <a:lstStyle/>
          <a:p>
            <a:r>
              <a:rPr lang="en-US" dirty="0" smtClean="0"/>
              <a:t>Available Departments:</a:t>
            </a:r>
          </a:p>
          <a:p>
            <a:pPr marL="573088" lvl="1" indent="-342900"/>
            <a:r>
              <a:rPr lang="en-US" dirty="0" smtClean="0"/>
              <a:t>Keying</a:t>
            </a:r>
          </a:p>
          <a:p>
            <a:pPr marL="573088" lvl="1" indent="-342900"/>
            <a:r>
              <a:rPr lang="en-US" dirty="0" smtClean="0"/>
              <a:t>Pre-Processing</a:t>
            </a:r>
          </a:p>
          <a:p>
            <a:pPr marL="573088" lvl="1" indent="-342900"/>
            <a:r>
              <a:rPr lang="en-US" dirty="0" smtClean="0"/>
              <a:t>RMO</a:t>
            </a:r>
          </a:p>
          <a:p>
            <a:pPr lvl="1" indent="0">
              <a:buNone/>
            </a:pPr>
            <a:endParaRPr lang="en-US" dirty="0"/>
          </a:p>
        </p:txBody>
      </p:sp>
    </p:spTree>
    <p:extLst>
      <p:ext uri="{BB962C8B-B14F-4D97-AF65-F5344CB8AC3E}">
        <p14:creationId xmlns:p14="http://schemas.microsoft.com/office/powerpoint/2010/main" val="278766494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Business / Departments</a:t>
            </a:r>
            <a:endParaRPr lang="en-US" dirty="0"/>
          </a:p>
        </p:txBody>
      </p:sp>
      <p:sp>
        <p:nvSpPr>
          <p:cNvPr id="4" name="Text Placeholder 3"/>
          <p:cNvSpPr>
            <a:spLocks noGrp="1"/>
          </p:cNvSpPr>
          <p:nvPr>
            <p:ph type="body" sz="quarter" idx="13"/>
          </p:nvPr>
        </p:nvSpPr>
        <p:spPr/>
        <p:txBody>
          <a:bodyPr/>
          <a:lstStyle/>
          <a:p>
            <a:r>
              <a:rPr lang="en-US" dirty="0" smtClean="0"/>
              <a:t>Business: Other</a:t>
            </a:r>
            <a:endParaRPr lang="en-US" dirty="0"/>
          </a:p>
        </p:txBody>
      </p:sp>
      <p:sp>
        <p:nvSpPr>
          <p:cNvPr id="5" name="Footer Placeholder 4"/>
          <p:cNvSpPr>
            <a:spLocks noGrp="1"/>
          </p:cNvSpPr>
          <p:nvPr>
            <p:ph type="ftr" sz="quarter" idx="15"/>
          </p:nvPr>
        </p:nvSpPr>
        <p:spPr/>
        <p:txBody>
          <a:bodyPr/>
          <a:lstStyle/>
          <a:p>
            <a:pPr algn="r"/>
            <a:r>
              <a:rPr lang="en-US" dirty="0" smtClean="0"/>
              <a:t>© 2019 Optum, Inc. All rights reserved. Confidential property of Optum. Do not distribute or reproduce without express permission from Optum.</a:t>
            </a:r>
            <a:endParaRPr lang="en-US" dirty="0"/>
          </a:p>
        </p:txBody>
      </p:sp>
      <p:sp>
        <p:nvSpPr>
          <p:cNvPr id="6" name="Slide Number Placeholder 5"/>
          <p:cNvSpPr>
            <a:spLocks noGrp="1"/>
          </p:cNvSpPr>
          <p:nvPr>
            <p:ph type="sldNum" sz="quarter" idx="16"/>
          </p:nvPr>
        </p:nvSpPr>
        <p:spPr/>
        <p:txBody>
          <a:bodyPr/>
          <a:lstStyle/>
          <a:p>
            <a:fld id="{901F1369-4AEB-4520-96C0-9F78886180C1}" type="slidenum">
              <a:rPr lang="en-US" smtClean="0"/>
              <a:pPr/>
              <a:t>26</a:t>
            </a:fld>
            <a:endParaRPr lang="en-US" dirty="0"/>
          </a:p>
        </p:txBody>
      </p:sp>
      <p:sp>
        <p:nvSpPr>
          <p:cNvPr id="3" name="Content Placeholder 2"/>
          <p:cNvSpPr>
            <a:spLocks noGrp="1"/>
          </p:cNvSpPr>
          <p:nvPr>
            <p:ph idx="1"/>
          </p:nvPr>
        </p:nvSpPr>
        <p:spPr/>
        <p:txBody>
          <a:bodyPr/>
          <a:lstStyle/>
          <a:p>
            <a:r>
              <a:rPr lang="en-US" dirty="0" smtClean="0"/>
              <a:t>Available Departments:</a:t>
            </a:r>
          </a:p>
          <a:p>
            <a:pPr marL="573088" lvl="1" indent="-342900"/>
            <a:r>
              <a:rPr lang="en-US" dirty="0" smtClean="0"/>
              <a:t>Other</a:t>
            </a:r>
          </a:p>
          <a:p>
            <a:pPr lvl="1" indent="0">
              <a:buNone/>
            </a:pPr>
            <a:endParaRPr lang="en-US" dirty="0"/>
          </a:p>
          <a:p>
            <a:pPr lvl="1" indent="0">
              <a:buNone/>
            </a:pPr>
            <a:endParaRPr lang="en-US" dirty="0" smtClean="0"/>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0980" y="2880591"/>
            <a:ext cx="5593716" cy="8843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3917144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Business/Department Best Practices</a:t>
            </a:r>
            <a:endParaRPr lang="en-US" dirty="0"/>
          </a:p>
        </p:txBody>
      </p:sp>
      <p:sp>
        <p:nvSpPr>
          <p:cNvPr id="3" name="Content Placeholder 2"/>
          <p:cNvSpPr>
            <a:spLocks noGrp="1"/>
          </p:cNvSpPr>
          <p:nvPr>
            <p:ph idx="1"/>
          </p:nvPr>
        </p:nvSpPr>
        <p:spPr/>
        <p:txBody>
          <a:bodyPr>
            <a:normAutofit fontScale="92500" lnSpcReduction="20000"/>
          </a:bodyPr>
          <a:lstStyle/>
          <a:p>
            <a:pPr marL="342900" indent="-342900">
              <a:buFont typeface="Wingdings" panose="05000000000000000000" pitchFamily="2" charset="2"/>
              <a:buChar char="q"/>
            </a:pPr>
            <a:r>
              <a:rPr lang="en-US" dirty="0" smtClean="0"/>
              <a:t>Required Field</a:t>
            </a:r>
          </a:p>
          <a:p>
            <a:pPr marL="342900" indent="-342900">
              <a:buFont typeface="Wingdings" panose="05000000000000000000" pitchFamily="2" charset="2"/>
              <a:buChar char="q"/>
            </a:pPr>
            <a:endParaRPr lang="en-US" dirty="0" smtClean="0"/>
          </a:p>
          <a:p>
            <a:pPr marL="342900" indent="-342900">
              <a:buFont typeface="Wingdings" panose="05000000000000000000" pitchFamily="2" charset="2"/>
              <a:buChar char="q"/>
            </a:pPr>
            <a:r>
              <a:rPr lang="en-US" dirty="0" smtClean="0"/>
              <a:t>Page defaults to A&amp;G:A&amp;G make sure you choose the appropriate department</a:t>
            </a:r>
          </a:p>
          <a:p>
            <a:pPr marL="342900" indent="-342900">
              <a:buFont typeface="Wingdings" panose="05000000000000000000" pitchFamily="2" charset="2"/>
              <a:buChar char="q"/>
            </a:pPr>
            <a:endParaRPr lang="en-US" dirty="0" smtClean="0"/>
          </a:p>
          <a:p>
            <a:pPr marL="342900" indent="-342900">
              <a:buFont typeface="Wingdings" panose="05000000000000000000" pitchFamily="2" charset="2"/>
              <a:buChar char="q"/>
            </a:pPr>
            <a:r>
              <a:rPr lang="en-US" dirty="0" smtClean="0"/>
              <a:t>None </a:t>
            </a:r>
            <a:r>
              <a:rPr lang="en-US" dirty="0"/>
              <a:t>will appear as a choice under Business and Department, if </a:t>
            </a:r>
            <a:r>
              <a:rPr lang="en-US" dirty="0" smtClean="0"/>
              <a:t>chosen </a:t>
            </a:r>
            <a:r>
              <a:rPr lang="en-US" dirty="0"/>
              <a:t>for Business the form cannot be </a:t>
            </a:r>
            <a:r>
              <a:rPr lang="en-US" dirty="0" smtClean="0"/>
              <a:t>submitted</a:t>
            </a:r>
          </a:p>
          <a:p>
            <a:pPr marL="342900" indent="-342900">
              <a:buFont typeface="Wingdings" panose="05000000000000000000" pitchFamily="2" charset="2"/>
              <a:buChar char="q"/>
            </a:pPr>
            <a:endParaRPr lang="en-US" dirty="0" smtClean="0"/>
          </a:p>
          <a:p>
            <a:pPr marL="342900" indent="-342900">
              <a:buFont typeface="Wingdings" panose="05000000000000000000" pitchFamily="2" charset="2"/>
              <a:buChar char="q"/>
            </a:pPr>
            <a:r>
              <a:rPr lang="en-US" dirty="0" smtClean="0"/>
              <a:t>As a </a:t>
            </a:r>
            <a:r>
              <a:rPr lang="en-US" dirty="0"/>
              <a:t>best practice do not choose None as the </a:t>
            </a:r>
            <a:r>
              <a:rPr lang="en-US" dirty="0" smtClean="0"/>
              <a:t>Department</a:t>
            </a:r>
          </a:p>
          <a:p>
            <a:pPr marL="342900" indent="-342900">
              <a:buFont typeface="Wingdings" panose="05000000000000000000" pitchFamily="2" charset="2"/>
              <a:buChar char="q"/>
            </a:pPr>
            <a:endParaRPr lang="en-US" dirty="0"/>
          </a:p>
          <a:p>
            <a:pPr marL="342900" indent="-342900">
              <a:buFont typeface="Wingdings" panose="05000000000000000000" pitchFamily="2" charset="2"/>
              <a:buChar char="q"/>
            </a:pPr>
            <a:r>
              <a:rPr lang="en-US" dirty="0" smtClean="0"/>
              <a:t>If Other/Other is chosen,  please fill in the appropriate Business/Department in the </a:t>
            </a:r>
            <a:r>
              <a:rPr lang="en-US" smtClean="0"/>
              <a:t>space provided</a:t>
            </a:r>
            <a:endParaRPr lang="en-US" dirty="0" smtClean="0"/>
          </a:p>
          <a:p>
            <a:pPr marL="342900" indent="-342900">
              <a:buFont typeface="Wingdings" panose="05000000000000000000" pitchFamily="2" charset="2"/>
              <a:buChar char="q"/>
            </a:pPr>
            <a:endParaRPr lang="en-US" dirty="0"/>
          </a:p>
        </p:txBody>
      </p:sp>
      <p:sp>
        <p:nvSpPr>
          <p:cNvPr id="4" name="Text Placeholder 3"/>
          <p:cNvSpPr>
            <a:spLocks noGrp="1"/>
          </p:cNvSpPr>
          <p:nvPr>
            <p:ph type="body" sz="quarter" idx="13"/>
          </p:nvPr>
        </p:nvSpPr>
        <p:spPr/>
        <p:txBody>
          <a:bodyPr/>
          <a:lstStyle/>
          <a:p>
            <a:endParaRPr lang="en-US" dirty="0"/>
          </a:p>
        </p:txBody>
      </p:sp>
      <p:sp>
        <p:nvSpPr>
          <p:cNvPr id="5" name="Footer Placeholder 4"/>
          <p:cNvSpPr>
            <a:spLocks noGrp="1"/>
          </p:cNvSpPr>
          <p:nvPr>
            <p:ph type="ftr" sz="quarter" idx="15"/>
          </p:nvPr>
        </p:nvSpPr>
        <p:spPr/>
        <p:txBody>
          <a:bodyPr/>
          <a:lstStyle/>
          <a:p>
            <a:pPr algn="r"/>
            <a:r>
              <a:rPr lang="en-US" dirty="0" smtClean="0"/>
              <a:t>© 2019 Optum, Inc. All rights reserved. Confidential property of Optum. Do not distribute or reproduce without express permission from Optum.</a:t>
            </a:r>
            <a:endParaRPr lang="en-US" dirty="0"/>
          </a:p>
        </p:txBody>
      </p:sp>
      <p:sp>
        <p:nvSpPr>
          <p:cNvPr id="6" name="Slide Number Placeholder 5"/>
          <p:cNvSpPr>
            <a:spLocks noGrp="1"/>
          </p:cNvSpPr>
          <p:nvPr>
            <p:ph type="sldNum" sz="quarter" idx="16"/>
          </p:nvPr>
        </p:nvSpPr>
        <p:spPr/>
        <p:txBody>
          <a:bodyPr/>
          <a:lstStyle/>
          <a:p>
            <a:fld id="{901F1369-4AEB-4520-96C0-9F78886180C1}" type="slidenum">
              <a:rPr lang="en-US" smtClean="0"/>
              <a:pPr/>
              <a:t>27</a:t>
            </a:fld>
            <a:endParaRPr lang="en-US" dirty="0"/>
          </a:p>
        </p:txBody>
      </p:sp>
    </p:spTree>
    <p:extLst>
      <p:ext uri="{BB962C8B-B14F-4D97-AF65-F5344CB8AC3E}">
        <p14:creationId xmlns:p14="http://schemas.microsoft.com/office/powerpoint/2010/main" val="7242361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Behavioral</a:t>
            </a:r>
            <a:endParaRPr lang="en-US" dirty="0"/>
          </a:p>
        </p:txBody>
      </p:sp>
      <p:sp>
        <p:nvSpPr>
          <p:cNvPr id="3" name="Content Placeholder 2"/>
          <p:cNvSpPr>
            <a:spLocks noGrp="1"/>
          </p:cNvSpPr>
          <p:nvPr>
            <p:ph idx="1"/>
          </p:nvPr>
        </p:nvSpPr>
        <p:spPr/>
        <p:txBody>
          <a:bodyPr/>
          <a:lstStyle/>
          <a:p>
            <a:r>
              <a:rPr lang="en-US" dirty="0" smtClean="0"/>
              <a:t>Is this project for Behavior Health:</a:t>
            </a:r>
          </a:p>
          <a:p>
            <a:endParaRPr lang="en-US" dirty="0" smtClean="0"/>
          </a:p>
          <a:p>
            <a:endParaRPr lang="en-US" dirty="0"/>
          </a:p>
          <a:p>
            <a:endParaRPr lang="en-US" dirty="0" smtClean="0"/>
          </a:p>
          <a:p>
            <a:endParaRPr lang="en-US" dirty="0"/>
          </a:p>
          <a:p>
            <a:pPr lvl="8"/>
            <a:r>
              <a:rPr lang="en-US" dirty="0" smtClean="0"/>
              <a:t>Choose Yes if yes </a:t>
            </a:r>
          </a:p>
          <a:p>
            <a:pPr lvl="8"/>
            <a:r>
              <a:rPr lang="en-US" dirty="0" smtClean="0"/>
              <a:t>Choose No if not</a:t>
            </a:r>
            <a:endParaRPr lang="en-US" dirty="0"/>
          </a:p>
        </p:txBody>
      </p:sp>
      <p:sp>
        <p:nvSpPr>
          <p:cNvPr id="4" name="Text Placeholder 3"/>
          <p:cNvSpPr>
            <a:spLocks noGrp="1"/>
          </p:cNvSpPr>
          <p:nvPr>
            <p:ph type="body" sz="quarter" idx="13"/>
          </p:nvPr>
        </p:nvSpPr>
        <p:spPr/>
        <p:txBody>
          <a:bodyPr/>
          <a:lstStyle/>
          <a:p>
            <a:endParaRPr lang="en-US"/>
          </a:p>
        </p:txBody>
      </p:sp>
      <p:sp>
        <p:nvSpPr>
          <p:cNvPr id="5" name="Footer Placeholder 4"/>
          <p:cNvSpPr>
            <a:spLocks noGrp="1"/>
          </p:cNvSpPr>
          <p:nvPr>
            <p:ph type="ftr" sz="quarter" idx="15"/>
          </p:nvPr>
        </p:nvSpPr>
        <p:spPr/>
        <p:txBody>
          <a:bodyPr/>
          <a:lstStyle/>
          <a:p>
            <a:pPr algn="r"/>
            <a:r>
              <a:rPr lang="en-US" smtClean="0"/>
              <a:t>© 2019 Optum, Inc. All rights reserved. Confidential property of Optum. Do not distribute or reproduce without express permission from Optum.</a:t>
            </a:r>
            <a:endParaRPr lang="en-US"/>
          </a:p>
        </p:txBody>
      </p:sp>
      <p:sp>
        <p:nvSpPr>
          <p:cNvPr id="6" name="Slide Number Placeholder 5"/>
          <p:cNvSpPr>
            <a:spLocks noGrp="1"/>
          </p:cNvSpPr>
          <p:nvPr>
            <p:ph type="sldNum" sz="quarter" idx="16"/>
          </p:nvPr>
        </p:nvSpPr>
        <p:spPr/>
        <p:txBody>
          <a:bodyPr/>
          <a:lstStyle/>
          <a:p>
            <a:fld id="{901F1369-4AEB-4520-96C0-9F78886180C1}" type="slidenum">
              <a:rPr lang="en-US" smtClean="0"/>
              <a:pPr/>
              <a:t>28</a:t>
            </a:fld>
            <a:endParaRPr lang="en-US" dirty="0"/>
          </a:p>
        </p:txBody>
      </p:sp>
      <p:pic>
        <p:nvPicPr>
          <p:cNvPr id="205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58290" y="2686727"/>
            <a:ext cx="5380759" cy="104072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3099061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Opportunity/Description</a:t>
            </a:r>
            <a:endParaRPr lang="en-US" dirty="0"/>
          </a:p>
        </p:txBody>
      </p:sp>
      <p:sp>
        <p:nvSpPr>
          <p:cNvPr id="9" name="Content Placeholder 8"/>
          <p:cNvSpPr>
            <a:spLocks noGrp="1"/>
          </p:cNvSpPr>
          <p:nvPr>
            <p:ph idx="1"/>
          </p:nvPr>
        </p:nvSpPr>
        <p:spPr/>
        <p:txBody>
          <a:bodyPr/>
          <a:lstStyle/>
          <a:p>
            <a:pPr marL="342900" indent="-342900">
              <a:buFont typeface="Arial" panose="020B0604020202020204" pitchFamily="34" charset="0"/>
              <a:buChar char="•"/>
            </a:pPr>
            <a:r>
              <a:rPr lang="en-US" dirty="0" smtClean="0"/>
              <a:t>What is the Opportunity or Description of the project</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p:txBody>
      </p:sp>
      <p:sp>
        <p:nvSpPr>
          <p:cNvPr id="3" name="Text Placeholder 2"/>
          <p:cNvSpPr>
            <a:spLocks noGrp="1"/>
          </p:cNvSpPr>
          <p:nvPr>
            <p:ph type="body" sz="quarter" idx="13"/>
          </p:nvPr>
        </p:nvSpPr>
        <p:spPr/>
        <p:txBody>
          <a:bodyPr/>
          <a:lstStyle/>
          <a:p>
            <a:endParaRPr lang="en-US"/>
          </a:p>
        </p:txBody>
      </p:sp>
      <p:sp>
        <p:nvSpPr>
          <p:cNvPr id="5" name="Footer Placeholder 4"/>
          <p:cNvSpPr>
            <a:spLocks noGrp="1"/>
          </p:cNvSpPr>
          <p:nvPr>
            <p:ph type="ftr" sz="quarter" idx="15"/>
          </p:nvPr>
        </p:nvSpPr>
        <p:spPr/>
        <p:txBody>
          <a:bodyPr/>
          <a:lstStyle/>
          <a:p>
            <a:pPr algn="r"/>
            <a:r>
              <a:rPr lang="en-US" dirty="0" smtClean="0"/>
              <a:t>© 2019 Optum, Inc. All rights reserved. Confidential property of Optum. Do not distribute or reproduce without express permission from Optum.</a:t>
            </a:r>
            <a:endParaRPr lang="en-US" dirty="0"/>
          </a:p>
        </p:txBody>
      </p:sp>
      <p:sp>
        <p:nvSpPr>
          <p:cNvPr id="6" name="Slide Number Placeholder 5"/>
          <p:cNvSpPr>
            <a:spLocks noGrp="1"/>
          </p:cNvSpPr>
          <p:nvPr>
            <p:ph type="sldNum" sz="quarter" idx="16"/>
          </p:nvPr>
        </p:nvSpPr>
        <p:spPr/>
        <p:txBody>
          <a:bodyPr/>
          <a:lstStyle/>
          <a:p>
            <a:fld id="{901F1369-4AEB-4520-96C0-9F78886180C1}" type="slidenum">
              <a:rPr lang="en-US" smtClean="0"/>
              <a:pPr/>
              <a:t>29</a:t>
            </a:fld>
            <a:endParaRPr lang="en-US" dirty="0"/>
          </a:p>
        </p:txBody>
      </p:sp>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2109" y="2555587"/>
            <a:ext cx="4922405" cy="23832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7613983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JIRA </a:t>
            </a:r>
            <a:r>
              <a:rPr lang="en-US" dirty="0" smtClean="0"/>
              <a:t>PSO Queues</a:t>
            </a:r>
            <a:endParaRPr lang="en-US" dirty="0"/>
          </a:p>
        </p:txBody>
      </p:sp>
      <p:sp>
        <p:nvSpPr>
          <p:cNvPr id="4" name="Text Placeholder 3"/>
          <p:cNvSpPr>
            <a:spLocks noGrp="1"/>
          </p:cNvSpPr>
          <p:nvPr>
            <p:ph type="body" sz="quarter" idx="13"/>
          </p:nvPr>
        </p:nvSpPr>
        <p:spPr/>
        <p:txBody>
          <a:bodyPr/>
          <a:lstStyle/>
          <a:p>
            <a:r>
              <a:rPr lang="en-US" dirty="0">
                <a:hlinkClick r:id="rId3"/>
              </a:rPr>
              <a:t>https://</a:t>
            </a:r>
            <a:r>
              <a:rPr lang="en-US" dirty="0" smtClean="0">
                <a:hlinkClick r:id="rId3"/>
              </a:rPr>
              <a:t>arajira.optum.com/jira/projects/PSO/queues/custom/208</a:t>
            </a:r>
            <a:r>
              <a:rPr lang="en-US" dirty="0" smtClean="0"/>
              <a:t> </a:t>
            </a:r>
            <a:endParaRPr lang="en-US" dirty="0"/>
          </a:p>
        </p:txBody>
      </p:sp>
      <p:sp>
        <p:nvSpPr>
          <p:cNvPr id="5" name="Footer Placeholder 4"/>
          <p:cNvSpPr>
            <a:spLocks noGrp="1"/>
          </p:cNvSpPr>
          <p:nvPr>
            <p:ph type="ftr" sz="quarter" idx="15"/>
          </p:nvPr>
        </p:nvSpPr>
        <p:spPr/>
        <p:txBody>
          <a:bodyPr/>
          <a:lstStyle/>
          <a:p>
            <a:pPr algn="r"/>
            <a:r>
              <a:rPr lang="en-US" dirty="0" smtClean="0"/>
              <a:t>© 2019 Optum, Inc. All rights reserved. Confidential property of Optum. Do not distribute or reproduce without express permission from Optum.</a:t>
            </a:r>
            <a:endParaRPr lang="en-US" dirty="0"/>
          </a:p>
        </p:txBody>
      </p:sp>
      <p:sp>
        <p:nvSpPr>
          <p:cNvPr id="6" name="Slide Number Placeholder 5"/>
          <p:cNvSpPr>
            <a:spLocks noGrp="1"/>
          </p:cNvSpPr>
          <p:nvPr>
            <p:ph type="sldNum" sz="quarter" idx="16"/>
          </p:nvPr>
        </p:nvSpPr>
        <p:spPr/>
        <p:txBody>
          <a:bodyPr/>
          <a:lstStyle/>
          <a:p>
            <a:fld id="{901F1369-4AEB-4520-96C0-9F78886180C1}" type="slidenum">
              <a:rPr lang="en-US" smtClean="0"/>
              <a:pPr/>
              <a:t>3</a:t>
            </a:fld>
            <a:endParaRPr lang="en-US" dirty="0"/>
          </a:p>
        </p:txBody>
      </p:sp>
      <p:pic>
        <p:nvPicPr>
          <p:cNvPr id="8" name="Picture 2"/>
          <p:cNvPicPr>
            <a:picLocks noGrp="1" noChangeAspect="1" noChangeArrowheads="1"/>
          </p:cNvPicPr>
          <p:nvPr>
            <p:ph idx="1"/>
          </p:nvPr>
        </p:nvPicPr>
        <p:blipFill>
          <a:blip r:embed="rId4" cstate="print">
            <a:extLst>
              <a:ext uri="{28A0092B-C50C-407E-A947-70E740481C1C}">
                <a14:useLocalDpi xmlns:a14="http://schemas.microsoft.com/office/drawing/2010/main" val="0"/>
              </a:ext>
            </a:extLst>
          </a:blip>
          <a:srcRect/>
          <a:stretch>
            <a:fillRect/>
          </a:stretch>
        </p:blipFill>
        <p:spPr bwMode="auto">
          <a:xfrm>
            <a:off x="4044733" y="1825625"/>
            <a:ext cx="4216833" cy="40751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1985325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Attachments</a:t>
            </a:r>
            <a:endParaRPr lang="en-US" dirty="0"/>
          </a:p>
        </p:txBody>
      </p:sp>
      <p:sp>
        <p:nvSpPr>
          <p:cNvPr id="4" name="Content Placeholder 3"/>
          <p:cNvSpPr>
            <a:spLocks noGrp="1"/>
          </p:cNvSpPr>
          <p:nvPr>
            <p:ph idx="1"/>
          </p:nvPr>
        </p:nvSpPr>
        <p:spPr/>
        <p:txBody>
          <a:bodyPr/>
          <a:lstStyle/>
          <a:p>
            <a:pPr marL="342900" indent="-342900">
              <a:buFont typeface="Arial" panose="020B0604020202020204" pitchFamily="34" charset="0"/>
              <a:buChar char="•"/>
            </a:pPr>
            <a:r>
              <a:rPr lang="en-US" dirty="0" smtClean="0"/>
              <a:t>You will have the ability to:</a:t>
            </a:r>
          </a:p>
          <a:p>
            <a:pPr marL="573088" lvl="1" indent="-342900"/>
            <a:r>
              <a:rPr lang="en-US" dirty="0" smtClean="0"/>
              <a:t>Drag &amp; Drop Files</a:t>
            </a:r>
          </a:p>
          <a:p>
            <a:pPr marL="573088" lvl="1" indent="-342900"/>
            <a:r>
              <a:rPr lang="en-US" dirty="0" smtClean="0"/>
              <a:t>Paste Screenshots (Ctrl V)</a:t>
            </a:r>
          </a:p>
          <a:p>
            <a:pPr marL="573088" lvl="1" indent="-342900"/>
            <a:r>
              <a:rPr lang="en-US" dirty="0" smtClean="0"/>
              <a:t>Browse you computer and attach files</a:t>
            </a:r>
            <a:endParaRPr lang="en-US" dirty="0"/>
          </a:p>
        </p:txBody>
      </p:sp>
      <p:sp>
        <p:nvSpPr>
          <p:cNvPr id="8" name="Text Placeholder 7"/>
          <p:cNvSpPr>
            <a:spLocks noGrp="1"/>
          </p:cNvSpPr>
          <p:nvPr>
            <p:ph type="body" sz="quarter" idx="13"/>
          </p:nvPr>
        </p:nvSpPr>
        <p:spPr/>
        <p:txBody>
          <a:bodyPr/>
          <a:lstStyle/>
          <a:p>
            <a:endParaRPr lang="en-US"/>
          </a:p>
        </p:txBody>
      </p:sp>
      <p:sp>
        <p:nvSpPr>
          <p:cNvPr id="6" name="Footer Placeholder 5"/>
          <p:cNvSpPr>
            <a:spLocks noGrp="1"/>
          </p:cNvSpPr>
          <p:nvPr>
            <p:ph type="ftr" sz="quarter" idx="15"/>
          </p:nvPr>
        </p:nvSpPr>
        <p:spPr/>
        <p:txBody>
          <a:bodyPr/>
          <a:lstStyle/>
          <a:p>
            <a:pPr algn="r"/>
            <a:r>
              <a:rPr lang="en-US" dirty="0" smtClean="0"/>
              <a:t>© 2019 Optum, Inc. All rights reserved. Confidential property of Optum. Do not distribute or reproduce without express permission from Optum.</a:t>
            </a:r>
            <a:endParaRPr lang="en-US" dirty="0"/>
          </a:p>
        </p:txBody>
      </p:sp>
      <p:sp>
        <p:nvSpPr>
          <p:cNvPr id="7" name="Slide Number Placeholder 6"/>
          <p:cNvSpPr>
            <a:spLocks noGrp="1"/>
          </p:cNvSpPr>
          <p:nvPr>
            <p:ph type="sldNum" sz="quarter" idx="16"/>
          </p:nvPr>
        </p:nvSpPr>
        <p:spPr/>
        <p:txBody>
          <a:bodyPr/>
          <a:lstStyle/>
          <a:p>
            <a:fld id="{901F1369-4AEB-4520-96C0-9F78886180C1}" type="slidenum">
              <a:rPr lang="en-US" smtClean="0"/>
              <a:pPr/>
              <a:t>30</a:t>
            </a:fld>
            <a:endParaRPr lang="en-US" dirty="0"/>
          </a:p>
        </p:txBody>
      </p:sp>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09020" y="3571585"/>
            <a:ext cx="6290613" cy="20117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9771398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Regulatory / New Plan Due Date</a:t>
            </a:r>
            <a:endParaRPr lang="en-US" dirty="0"/>
          </a:p>
        </p:txBody>
      </p:sp>
      <p:sp>
        <p:nvSpPr>
          <p:cNvPr id="3" name="Content Placeholder 2"/>
          <p:cNvSpPr>
            <a:spLocks noGrp="1"/>
          </p:cNvSpPr>
          <p:nvPr>
            <p:ph idx="1"/>
          </p:nvPr>
        </p:nvSpPr>
        <p:spPr/>
        <p:txBody>
          <a:bodyPr/>
          <a:lstStyle/>
          <a:p>
            <a:r>
              <a:rPr lang="en-US" dirty="0" smtClean="0"/>
              <a:t>This field is only for </a:t>
            </a:r>
            <a:r>
              <a:rPr lang="en-US" b="1" dirty="0" smtClean="0"/>
              <a:t>legal compliance</a:t>
            </a:r>
            <a:r>
              <a:rPr lang="en-US" dirty="0" smtClean="0"/>
              <a:t> or </a:t>
            </a:r>
            <a:r>
              <a:rPr lang="en-US" b="1" dirty="0" smtClean="0"/>
              <a:t>new plan implementation</a:t>
            </a:r>
          </a:p>
          <a:p>
            <a:pPr marL="915988" lvl="3" indent="-457200"/>
            <a:r>
              <a:rPr lang="en-US" dirty="0" smtClean="0"/>
              <a:t>This will be validated</a:t>
            </a:r>
          </a:p>
          <a:p>
            <a:pPr marL="915988" lvl="3" indent="-457200"/>
            <a:r>
              <a:rPr lang="en-US" dirty="0" smtClean="0"/>
              <a:t>Otherwise project will go through regular prioritization</a:t>
            </a:r>
          </a:p>
          <a:p>
            <a:pPr marL="915988" lvl="3" indent="-457200"/>
            <a:endParaRPr lang="en-US" dirty="0"/>
          </a:p>
          <a:p>
            <a:pPr marL="915988" lvl="3" indent="-457200"/>
            <a:endParaRPr lang="en-US" dirty="0"/>
          </a:p>
        </p:txBody>
      </p:sp>
      <p:sp>
        <p:nvSpPr>
          <p:cNvPr id="4" name="Text Placeholder 3"/>
          <p:cNvSpPr>
            <a:spLocks noGrp="1"/>
          </p:cNvSpPr>
          <p:nvPr>
            <p:ph type="body" sz="quarter" idx="13"/>
          </p:nvPr>
        </p:nvSpPr>
        <p:spPr/>
        <p:txBody>
          <a:bodyPr/>
          <a:lstStyle/>
          <a:p>
            <a:endParaRPr lang="en-US"/>
          </a:p>
        </p:txBody>
      </p:sp>
      <p:sp>
        <p:nvSpPr>
          <p:cNvPr id="5" name="Footer Placeholder 4"/>
          <p:cNvSpPr>
            <a:spLocks noGrp="1"/>
          </p:cNvSpPr>
          <p:nvPr>
            <p:ph type="ftr" sz="quarter" idx="15"/>
          </p:nvPr>
        </p:nvSpPr>
        <p:spPr/>
        <p:txBody>
          <a:bodyPr/>
          <a:lstStyle/>
          <a:p>
            <a:pPr algn="r"/>
            <a:r>
              <a:rPr lang="en-US" smtClean="0"/>
              <a:t>© 2019 Optum, Inc. All rights reserved. Confidential property of Optum. Do not distribute or reproduce without express permission from Optum.</a:t>
            </a:r>
            <a:endParaRPr lang="en-US"/>
          </a:p>
        </p:txBody>
      </p:sp>
      <p:sp>
        <p:nvSpPr>
          <p:cNvPr id="6" name="Slide Number Placeholder 5"/>
          <p:cNvSpPr>
            <a:spLocks noGrp="1"/>
          </p:cNvSpPr>
          <p:nvPr>
            <p:ph type="sldNum" sz="quarter" idx="16"/>
          </p:nvPr>
        </p:nvSpPr>
        <p:spPr/>
        <p:txBody>
          <a:bodyPr/>
          <a:lstStyle/>
          <a:p>
            <a:fld id="{901F1369-4AEB-4520-96C0-9F78886180C1}" type="slidenum">
              <a:rPr lang="en-US" smtClean="0"/>
              <a:pPr/>
              <a:t>31</a:t>
            </a:fld>
            <a:endParaRPr lang="en-US"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0641" y="3563072"/>
            <a:ext cx="8942798" cy="14359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1721661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 of Request</a:t>
            </a:r>
            <a:endParaRPr lang="en-US" dirty="0"/>
          </a:p>
        </p:txBody>
      </p:sp>
      <p:sp>
        <p:nvSpPr>
          <p:cNvPr id="7" name="Content Placeholder 6"/>
          <p:cNvSpPr>
            <a:spLocks noGrp="1"/>
          </p:cNvSpPr>
          <p:nvPr>
            <p:ph idx="1"/>
          </p:nvPr>
        </p:nvSpPr>
        <p:spPr/>
        <p:txBody>
          <a:bodyPr>
            <a:normAutofit lnSpcReduction="10000"/>
          </a:bodyPr>
          <a:lstStyle/>
          <a:p>
            <a:pPr marL="342900" indent="-342900">
              <a:buFont typeface="Arial" panose="020B0604020202020204" pitchFamily="34" charset="0"/>
              <a:buChar char="•"/>
            </a:pPr>
            <a:r>
              <a:rPr lang="en-US" dirty="0" smtClean="0"/>
              <a:t>Defaults to AA or Efficiency Savings</a:t>
            </a:r>
          </a:p>
          <a:p>
            <a:pPr marL="342900" indent="-342900">
              <a:buFont typeface="Arial" panose="020B0604020202020204" pitchFamily="34" charset="0"/>
              <a:buChar char="•"/>
            </a:pPr>
            <a:r>
              <a:rPr lang="en-US" dirty="0" smtClean="0"/>
              <a:t>Types Include:</a:t>
            </a:r>
          </a:p>
          <a:p>
            <a:pPr marL="573088" lvl="1" indent="-342900"/>
            <a:r>
              <a:rPr lang="en-US" dirty="0" smtClean="0"/>
              <a:t>AA or Efficiency Savings</a:t>
            </a:r>
          </a:p>
          <a:p>
            <a:pPr marL="573088" lvl="1" indent="-342900"/>
            <a:r>
              <a:rPr lang="en-US" dirty="0" smtClean="0"/>
              <a:t>Affordability Initiative</a:t>
            </a:r>
          </a:p>
          <a:p>
            <a:pPr marL="573088" lvl="1" indent="-342900"/>
            <a:r>
              <a:rPr lang="en-US" dirty="0" smtClean="0"/>
              <a:t>Automation Error Response</a:t>
            </a:r>
          </a:p>
          <a:p>
            <a:pPr marL="573088" lvl="1" indent="-342900"/>
            <a:r>
              <a:rPr lang="en-US" dirty="0" smtClean="0"/>
              <a:t>BAR</a:t>
            </a:r>
          </a:p>
          <a:p>
            <a:pPr marL="573088" lvl="1" indent="-342900"/>
            <a:r>
              <a:rPr lang="en-US" dirty="0" smtClean="0"/>
              <a:t>External Client (i.e. Medica)</a:t>
            </a:r>
          </a:p>
          <a:p>
            <a:pPr marL="573088" lvl="1" indent="-342900"/>
            <a:r>
              <a:rPr lang="en-US" dirty="0" smtClean="0"/>
              <a:t>Policy &amp; Procedure Change</a:t>
            </a:r>
          </a:p>
          <a:p>
            <a:pPr marL="573088" lvl="1" indent="-342900"/>
            <a:r>
              <a:rPr lang="en-US" dirty="0" smtClean="0"/>
              <a:t>Quality Improvements</a:t>
            </a:r>
          </a:p>
          <a:p>
            <a:pPr marL="573088" lvl="1" indent="-342900"/>
            <a:r>
              <a:rPr lang="en-US" dirty="0" smtClean="0"/>
              <a:t>Regulatory/Compliance (i.e. CMS, State Request)</a:t>
            </a:r>
          </a:p>
          <a:p>
            <a:pPr marL="573088" lvl="1" indent="-342900"/>
            <a:r>
              <a:rPr lang="en-US" dirty="0" smtClean="0"/>
              <a:t>System Release/Reconfiguration	</a:t>
            </a:r>
            <a:endParaRPr lang="en-US" dirty="0"/>
          </a:p>
        </p:txBody>
      </p:sp>
      <p:sp>
        <p:nvSpPr>
          <p:cNvPr id="10" name="Text Placeholder 9"/>
          <p:cNvSpPr>
            <a:spLocks noGrp="1"/>
          </p:cNvSpPr>
          <p:nvPr>
            <p:ph type="body" sz="quarter" idx="13"/>
          </p:nvPr>
        </p:nvSpPr>
        <p:spPr/>
        <p:txBody>
          <a:bodyPr/>
          <a:lstStyle/>
          <a:p>
            <a:endParaRPr lang="en-US"/>
          </a:p>
        </p:txBody>
      </p:sp>
      <p:sp>
        <p:nvSpPr>
          <p:cNvPr id="5" name="Footer Placeholder 4"/>
          <p:cNvSpPr>
            <a:spLocks noGrp="1"/>
          </p:cNvSpPr>
          <p:nvPr>
            <p:ph type="ftr" sz="quarter" idx="15"/>
          </p:nvPr>
        </p:nvSpPr>
        <p:spPr/>
        <p:txBody>
          <a:bodyPr/>
          <a:lstStyle/>
          <a:p>
            <a:pPr algn="r"/>
            <a:r>
              <a:rPr lang="en-US" smtClean="0"/>
              <a:t>© 2019 Optum, Inc. All rights reserved. Confidential property of Optum. Do not distribute or reproduce without express permission from Optum.</a:t>
            </a:r>
            <a:endParaRPr lang="en-US"/>
          </a:p>
        </p:txBody>
      </p:sp>
      <p:sp>
        <p:nvSpPr>
          <p:cNvPr id="6" name="Slide Number Placeholder 5"/>
          <p:cNvSpPr>
            <a:spLocks noGrp="1"/>
          </p:cNvSpPr>
          <p:nvPr>
            <p:ph type="sldNum" sz="quarter" idx="16"/>
          </p:nvPr>
        </p:nvSpPr>
        <p:spPr/>
        <p:txBody>
          <a:bodyPr/>
          <a:lstStyle/>
          <a:p>
            <a:fld id="{901F1369-4AEB-4520-96C0-9F78886180C1}" type="slidenum">
              <a:rPr lang="en-US" smtClean="0"/>
              <a:pPr/>
              <a:t>32</a:t>
            </a:fld>
            <a:endParaRPr lang="en-US" dirty="0"/>
          </a:p>
        </p:txBody>
      </p:sp>
      <p:pic>
        <p:nvPicPr>
          <p:cNvPr id="614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22645" y="3103418"/>
            <a:ext cx="5729027" cy="10162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5833540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 of Request</a:t>
            </a:r>
            <a:endParaRPr lang="en-US" dirty="0"/>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2533762015"/>
              </p:ext>
            </p:extLst>
          </p:nvPr>
        </p:nvGraphicFramePr>
        <p:xfrm>
          <a:off x="523009" y="1576243"/>
          <a:ext cx="11315700" cy="4500880"/>
        </p:xfrm>
        <a:graphic>
          <a:graphicData uri="http://schemas.openxmlformats.org/drawingml/2006/table">
            <a:tbl>
              <a:tblPr firstRow="1" bandRow="1">
                <a:tableStyleId>{BC89EF96-8CEA-46FF-86C4-4CE0E7609802}</a:tableStyleId>
              </a:tblPr>
              <a:tblGrid>
                <a:gridCol w="2885209"/>
                <a:gridCol w="8430491"/>
              </a:tblGrid>
              <a:tr h="370840">
                <a:tc>
                  <a:txBody>
                    <a:bodyPr/>
                    <a:lstStyle/>
                    <a:p>
                      <a:r>
                        <a:rPr lang="en-US" sz="1400" b="0" dirty="0" smtClean="0"/>
                        <a:t>AA or Efficiency Savings</a:t>
                      </a:r>
                      <a:endParaRPr lang="en-US" sz="1400" b="0" dirty="0"/>
                    </a:p>
                  </a:txBody>
                  <a:tcPr/>
                </a:tc>
                <a:tc>
                  <a:txBody>
                    <a:bodyPr/>
                    <a:lstStyle/>
                    <a:p>
                      <a:r>
                        <a:rPr lang="en-US" sz="1400" b="0" dirty="0" smtClean="0"/>
                        <a:t>Project related to increasing the Auto Adjudication (AA) rate and or building efficiency in the process (I.e. end user tools, FTE reduction)</a:t>
                      </a:r>
                      <a:endParaRPr lang="en-US" sz="1400" b="0" dirty="0"/>
                    </a:p>
                  </a:txBody>
                  <a:tcPr/>
                </a:tc>
              </a:tr>
              <a:tr h="370840">
                <a:tc>
                  <a:txBody>
                    <a:bodyPr/>
                    <a:lstStyle/>
                    <a:p>
                      <a:r>
                        <a:rPr lang="en-US" sz="1400" dirty="0" smtClean="0"/>
                        <a:t>Affordability Initiative</a:t>
                      </a:r>
                      <a:endParaRPr lang="en-US" sz="1400" dirty="0"/>
                    </a:p>
                  </a:txBody>
                  <a:tcPr/>
                </a:tc>
                <a:tc>
                  <a:txBody>
                    <a:bodyPr/>
                    <a:lstStyle/>
                    <a:p>
                      <a:r>
                        <a:rPr lang="en-US" sz="1400" dirty="0" smtClean="0"/>
                        <a:t>Project driven by the Affordability team; initiatives are typically related to a policy change, that will change the payout to providers or facilities. The changes result in benefit to the company (i.e. OON Reimbursement Initiative).</a:t>
                      </a:r>
                      <a:endParaRPr lang="en-US" sz="1400" dirty="0"/>
                    </a:p>
                  </a:txBody>
                  <a:tcPr/>
                </a:tc>
              </a:tr>
              <a:tr h="370840">
                <a:tc>
                  <a:txBody>
                    <a:bodyPr/>
                    <a:lstStyle/>
                    <a:p>
                      <a:r>
                        <a:rPr lang="en-US" sz="1400" dirty="0" smtClean="0"/>
                        <a:t>Automation Error Response</a:t>
                      </a:r>
                      <a:endParaRPr lang="en-US" sz="1400" dirty="0"/>
                    </a:p>
                  </a:txBody>
                  <a:tcPr/>
                </a:tc>
                <a:tc>
                  <a:txBody>
                    <a:bodyPr/>
                    <a:lstStyle/>
                    <a:p>
                      <a:r>
                        <a:rPr lang="en-US" sz="1400" dirty="0" smtClean="0"/>
                        <a:t>Response to an error found within current automations/end-user tools</a:t>
                      </a:r>
                      <a:endParaRPr lang="en-US" sz="1400" dirty="0"/>
                    </a:p>
                  </a:txBody>
                  <a:tcPr/>
                </a:tc>
              </a:tr>
              <a:tr h="370840">
                <a:tc>
                  <a:txBody>
                    <a:bodyPr/>
                    <a:lstStyle/>
                    <a:p>
                      <a:r>
                        <a:rPr lang="en-US" sz="1400" dirty="0" smtClean="0"/>
                        <a:t>BAR</a:t>
                      </a:r>
                      <a:endParaRPr lang="en-US" sz="1400" dirty="0"/>
                    </a:p>
                  </a:txBody>
                  <a:tcPr/>
                </a:tc>
                <a:tc>
                  <a:txBody>
                    <a:bodyPr/>
                    <a:lstStyle/>
                    <a:p>
                      <a:r>
                        <a:rPr lang="en-US" sz="1400" dirty="0" smtClean="0"/>
                        <a:t>BAR (Benefits and Administrative Review) requests are requested exceptions to standard policies for new /renewal of business.   Currently they apply to Cirrus, COSMOS and UNET, but BH Facets and CSP Facets will be added down the road.</a:t>
                      </a:r>
                      <a:endParaRPr lang="en-US" sz="1400" dirty="0"/>
                    </a:p>
                  </a:txBody>
                  <a:tcPr/>
                </a:tc>
              </a:tr>
              <a:tr h="370840">
                <a:tc>
                  <a:txBody>
                    <a:bodyPr/>
                    <a:lstStyle/>
                    <a:p>
                      <a:r>
                        <a:rPr lang="en-US" sz="1400" dirty="0" smtClean="0"/>
                        <a:t>External Client (i.e.</a:t>
                      </a:r>
                      <a:r>
                        <a:rPr lang="en-US" sz="1400" baseline="0" dirty="0" smtClean="0"/>
                        <a:t> Medica)</a:t>
                      </a:r>
                      <a:endParaRPr lang="en-US" sz="1400" dirty="0"/>
                    </a:p>
                  </a:txBody>
                  <a:tcPr/>
                </a:tc>
                <a:tc>
                  <a:txBody>
                    <a:bodyPr/>
                    <a:lstStyle/>
                    <a:p>
                      <a:r>
                        <a:rPr lang="en-US" sz="1400" dirty="0" smtClean="0"/>
                        <a:t>Project submitted by organization outside of Optum</a:t>
                      </a:r>
                      <a:endParaRPr lang="en-US" sz="1400" dirty="0"/>
                    </a:p>
                  </a:txBody>
                  <a:tcPr/>
                </a:tc>
              </a:tr>
              <a:tr h="370840">
                <a:tc>
                  <a:txBody>
                    <a:bodyPr/>
                    <a:lstStyle/>
                    <a:p>
                      <a:r>
                        <a:rPr lang="en-US" sz="1400" dirty="0" smtClean="0"/>
                        <a:t>Policy &amp; Procedure</a:t>
                      </a:r>
                      <a:r>
                        <a:rPr lang="en-US" sz="1400" baseline="0" dirty="0" smtClean="0"/>
                        <a:t> Change</a:t>
                      </a:r>
                      <a:endParaRPr lang="en-US" sz="1400" dirty="0"/>
                    </a:p>
                  </a:txBody>
                  <a:tcPr/>
                </a:tc>
                <a:tc>
                  <a:txBody>
                    <a:bodyPr/>
                    <a:lstStyle/>
                    <a:p>
                      <a:r>
                        <a:rPr lang="en-US" sz="1400" dirty="0" smtClean="0"/>
                        <a:t>Project related to a Policy and Procedure change initiated by the business</a:t>
                      </a:r>
                      <a:endParaRPr lang="en-US" sz="1400" dirty="0"/>
                    </a:p>
                  </a:txBody>
                  <a:tcPr/>
                </a:tc>
              </a:tr>
              <a:tr h="370840">
                <a:tc>
                  <a:txBody>
                    <a:bodyPr/>
                    <a:lstStyle/>
                    <a:p>
                      <a:r>
                        <a:rPr lang="en-US" sz="1400" dirty="0" smtClean="0"/>
                        <a:t>Quality Improvements</a:t>
                      </a:r>
                      <a:endParaRPr lang="en-US" sz="1400" dirty="0"/>
                    </a:p>
                  </a:txBody>
                  <a:tcPr/>
                </a:tc>
                <a:tc>
                  <a:txBody>
                    <a:bodyPr/>
                    <a:lstStyle/>
                    <a:p>
                      <a:r>
                        <a:rPr lang="en-US" sz="1400" dirty="0" smtClean="0"/>
                        <a:t>Project that supports a quality improvement to an existing process that may not have an AA (auto adjudication) or building efficiency</a:t>
                      </a:r>
                      <a:endParaRPr lang="en-US" sz="1400" dirty="0"/>
                    </a:p>
                  </a:txBody>
                  <a:tcPr/>
                </a:tc>
              </a:tr>
              <a:tr h="370840">
                <a:tc>
                  <a:txBody>
                    <a:bodyPr/>
                    <a:lstStyle/>
                    <a:p>
                      <a:r>
                        <a:rPr lang="en-US" sz="1400" dirty="0" smtClean="0"/>
                        <a:t>Regulatory Compliance (i.e.. CMS,</a:t>
                      </a:r>
                      <a:r>
                        <a:rPr lang="en-US" sz="1400" baseline="0" dirty="0" smtClean="0"/>
                        <a:t> State Request)</a:t>
                      </a:r>
                      <a:endParaRPr lang="en-US" sz="1400" dirty="0"/>
                    </a:p>
                  </a:txBody>
                  <a:tcPr/>
                </a:tc>
                <a:tc>
                  <a:txBody>
                    <a:bodyPr/>
                    <a:lstStyle/>
                    <a:p>
                      <a:r>
                        <a:rPr lang="en-US" sz="1400" dirty="0" smtClean="0"/>
                        <a:t>Project related to a regulatory or compliance initiative or change</a:t>
                      </a:r>
                      <a:endParaRPr lang="en-US" sz="1400" dirty="0"/>
                    </a:p>
                  </a:txBody>
                  <a:tcPr/>
                </a:tc>
              </a:tr>
              <a:tr h="370840">
                <a:tc>
                  <a:txBody>
                    <a:bodyPr/>
                    <a:lstStyle/>
                    <a:p>
                      <a:r>
                        <a:rPr lang="en-US" sz="1400" dirty="0" smtClean="0"/>
                        <a:t>System Release/Reconfiguration</a:t>
                      </a:r>
                      <a:endParaRPr lang="en-US" sz="1400" dirty="0"/>
                    </a:p>
                  </a:txBody>
                  <a:tcPr/>
                </a:tc>
                <a:tc>
                  <a:txBody>
                    <a:bodyPr/>
                    <a:lstStyle/>
                    <a:p>
                      <a:r>
                        <a:rPr lang="en-US" sz="1400" dirty="0" smtClean="0"/>
                        <a:t>Project related to a system enhancement or configuration change not related to AA or building efficiency</a:t>
                      </a:r>
                      <a:endParaRPr lang="en-US" sz="1400" dirty="0"/>
                    </a:p>
                  </a:txBody>
                  <a:tcPr/>
                </a:tc>
              </a:tr>
            </a:tbl>
          </a:graphicData>
        </a:graphic>
      </p:graphicFrame>
      <p:sp>
        <p:nvSpPr>
          <p:cNvPr id="4" name="Text Placeholder 3"/>
          <p:cNvSpPr>
            <a:spLocks noGrp="1"/>
          </p:cNvSpPr>
          <p:nvPr>
            <p:ph type="body" sz="quarter" idx="13"/>
          </p:nvPr>
        </p:nvSpPr>
        <p:spPr/>
        <p:txBody>
          <a:bodyPr/>
          <a:lstStyle/>
          <a:p>
            <a:r>
              <a:rPr lang="en-US" dirty="0" smtClean="0"/>
              <a:t>Definitions</a:t>
            </a:r>
            <a:endParaRPr lang="en-US" dirty="0"/>
          </a:p>
        </p:txBody>
      </p:sp>
      <p:sp>
        <p:nvSpPr>
          <p:cNvPr id="5" name="Footer Placeholder 4"/>
          <p:cNvSpPr>
            <a:spLocks noGrp="1"/>
          </p:cNvSpPr>
          <p:nvPr>
            <p:ph type="ftr" sz="quarter" idx="15"/>
          </p:nvPr>
        </p:nvSpPr>
        <p:spPr/>
        <p:txBody>
          <a:bodyPr/>
          <a:lstStyle/>
          <a:p>
            <a:pPr algn="r"/>
            <a:r>
              <a:rPr lang="en-US" dirty="0" smtClean="0"/>
              <a:t>© 2019 Optum, Inc. All rights reserved. Confidential property of Optum. Do not distribute or reproduce without express permission from Optum.</a:t>
            </a:r>
            <a:endParaRPr lang="en-US" dirty="0"/>
          </a:p>
        </p:txBody>
      </p:sp>
      <p:sp>
        <p:nvSpPr>
          <p:cNvPr id="6" name="Slide Number Placeholder 5"/>
          <p:cNvSpPr>
            <a:spLocks noGrp="1"/>
          </p:cNvSpPr>
          <p:nvPr>
            <p:ph type="sldNum" sz="quarter" idx="16"/>
          </p:nvPr>
        </p:nvSpPr>
        <p:spPr/>
        <p:txBody>
          <a:bodyPr/>
          <a:lstStyle/>
          <a:p>
            <a:fld id="{901F1369-4AEB-4520-96C0-9F78886180C1}" type="slidenum">
              <a:rPr lang="en-US" smtClean="0"/>
              <a:pPr/>
              <a:t>33</a:t>
            </a:fld>
            <a:endParaRPr lang="en-US" dirty="0"/>
          </a:p>
        </p:txBody>
      </p:sp>
    </p:spTree>
    <p:extLst>
      <p:ext uri="{BB962C8B-B14F-4D97-AF65-F5344CB8AC3E}">
        <p14:creationId xmlns:p14="http://schemas.microsoft.com/office/powerpoint/2010/main" val="11460662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Macro/Automation Name</a:t>
            </a:r>
            <a:endParaRPr lang="en-US" dirty="0"/>
          </a:p>
        </p:txBody>
      </p:sp>
      <p:sp>
        <p:nvSpPr>
          <p:cNvPr id="4" name="Content Placeholder 3"/>
          <p:cNvSpPr>
            <a:spLocks noGrp="1"/>
          </p:cNvSpPr>
          <p:nvPr>
            <p:ph sz="half" idx="2"/>
          </p:nvPr>
        </p:nvSpPr>
        <p:spPr/>
        <p:txBody>
          <a:bodyPr/>
          <a:lstStyle/>
          <a:p>
            <a:pPr marL="342900" indent="-342900">
              <a:buFont typeface="Arial" panose="020B0604020202020204" pitchFamily="34" charset="0"/>
              <a:buChar char="•"/>
            </a:pPr>
            <a:endParaRPr lang="en-US" dirty="0" smtClean="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smtClean="0"/>
              <a:t>Optional</a:t>
            </a:r>
          </a:p>
          <a:p>
            <a:pPr marL="342900" indent="-342900">
              <a:buFont typeface="Arial" panose="020B0604020202020204" pitchFamily="34" charset="0"/>
              <a:buChar char="•"/>
            </a:pPr>
            <a:endParaRPr lang="en-US" dirty="0" smtClean="0"/>
          </a:p>
          <a:p>
            <a:pPr marL="342900" indent="-342900">
              <a:buFont typeface="Arial" panose="020B0604020202020204" pitchFamily="34" charset="0"/>
              <a:buChar char="•"/>
            </a:pPr>
            <a:r>
              <a:rPr lang="en-US" dirty="0" smtClean="0"/>
              <a:t>Macro or Automation name if existing</a:t>
            </a:r>
            <a:endParaRPr lang="en-US" dirty="0"/>
          </a:p>
        </p:txBody>
      </p:sp>
      <p:sp>
        <p:nvSpPr>
          <p:cNvPr id="5" name="Text Placeholder 4"/>
          <p:cNvSpPr>
            <a:spLocks noGrp="1"/>
          </p:cNvSpPr>
          <p:nvPr>
            <p:ph type="body" sz="quarter" idx="13"/>
          </p:nvPr>
        </p:nvSpPr>
        <p:spPr/>
        <p:txBody>
          <a:bodyPr/>
          <a:lstStyle/>
          <a:p>
            <a:endParaRPr lang="en-US" dirty="0"/>
          </a:p>
        </p:txBody>
      </p:sp>
      <p:sp>
        <p:nvSpPr>
          <p:cNvPr id="6" name="Footer Placeholder 5"/>
          <p:cNvSpPr>
            <a:spLocks noGrp="1"/>
          </p:cNvSpPr>
          <p:nvPr>
            <p:ph type="ftr" sz="quarter" idx="15"/>
          </p:nvPr>
        </p:nvSpPr>
        <p:spPr/>
        <p:txBody>
          <a:bodyPr/>
          <a:lstStyle/>
          <a:p>
            <a:pPr algn="r"/>
            <a:r>
              <a:rPr lang="en-US" dirty="0" smtClean="0"/>
              <a:t>© 2019 Optum, Inc. All rights reserved. Confidential property of Optum. Do not distribute or reproduce without express permission from Optum.</a:t>
            </a:r>
            <a:endParaRPr lang="en-US" dirty="0"/>
          </a:p>
        </p:txBody>
      </p:sp>
      <p:sp>
        <p:nvSpPr>
          <p:cNvPr id="7" name="Slide Number Placeholder 6"/>
          <p:cNvSpPr>
            <a:spLocks noGrp="1"/>
          </p:cNvSpPr>
          <p:nvPr>
            <p:ph type="sldNum" sz="quarter" idx="16"/>
          </p:nvPr>
        </p:nvSpPr>
        <p:spPr/>
        <p:txBody>
          <a:bodyPr/>
          <a:lstStyle/>
          <a:p>
            <a:fld id="{901F1369-4AEB-4520-96C0-9F78886180C1}" type="slidenum">
              <a:rPr lang="en-US" smtClean="0"/>
              <a:pPr/>
              <a:t>34</a:t>
            </a:fld>
            <a:endParaRPr lang="en-US" dirty="0"/>
          </a:p>
        </p:txBody>
      </p:sp>
      <p:pic>
        <p:nvPicPr>
          <p:cNvPr id="22530" name="Picture 2"/>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bwMode="auto">
          <a:xfrm>
            <a:off x="481446" y="3098421"/>
            <a:ext cx="5524500" cy="70301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793411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CBA Information</a:t>
            </a:r>
            <a:endParaRPr lang="en-US" dirty="0"/>
          </a:p>
        </p:txBody>
      </p:sp>
      <p:sp>
        <p:nvSpPr>
          <p:cNvPr id="4" name="Content Placeholder 3"/>
          <p:cNvSpPr>
            <a:spLocks noGrp="1"/>
          </p:cNvSpPr>
          <p:nvPr>
            <p:ph sz="half" idx="2"/>
          </p:nvPr>
        </p:nvSpPr>
        <p:spPr/>
        <p:txBody>
          <a:bodyPr/>
          <a:lstStyle/>
          <a:p>
            <a:pPr marL="342900" indent="-342900">
              <a:buFont typeface="Arial" panose="020B0604020202020204" pitchFamily="34" charset="0"/>
              <a:buChar char="•"/>
            </a:pPr>
            <a:r>
              <a:rPr lang="en-US" dirty="0" smtClean="0"/>
              <a:t>Optional</a:t>
            </a:r>
          </a:p>
          <a:p>
            <a:pPr marL="342900" indent="-342900">
              <a:buFont typeface="Arial" panose="020B0604020202020204" pitchFamily="34" charset="0"/>
              <a:buChar char="•"/>
            </a:pPr>
            <a:endParaRPr lang="en-US" dirty="0" smtClean="0"/>
          </a:p>
          <a:p>
            <a:pPr marL="342900" indent="-342900">
              <a:buFont typeface="Arial" panose="020B0604020202020204" pitchFamily="34" charset="0"/>
              <a:buChar char="•"/>
            </a:pPr>
            <a:r>
              <a:rPr lang="en-US" dirty="0" smtClean="0"/>
              <a:t>Information from CBA on:</a:t>
            </a:r>
          </a:p>
          <a:p>
            <a:pPr marL="573088" lvl="1" indent="-342900"/>
            <a:r>
              <a:rPr lang="en-US" dirty="0" smtClean="0"/>
              <a:t>FTE Count Savings</a:t>
            </a:r>
          </a:p>
          <a:p>
            <a:pPr marL="573088" lvl="1" indent="-342900"/>
            <a:r>
              <a:rPr lang="en-US" dirty="0" smtClean="0"/>
              <a:t>AA Lift</a:t>
            </a:r>
          </a:p>
          <a:p>
            <a:pPr marL="573088" lvl="1" indent="-342900"/>
            <a:r>
              <a:rPr lang="en-US" dirty="0" smtClean="0"/>
              <a:t>Weighted Score</a:t>
            </a:r>
          </a:p>
          <a:p>
            <a:pPr marL="573088" lvl="1" indent="-342900"/>
            <a:r>
              <a:rPr lang="en-US" dirty="0" smtClean="0"/>
              <a:t>Estimated Net Benefit</a:t>
            </a:r>
            <a:endParaRPr lang="en-US" dirty="0"/>
          </a:p>
        </p:txBody>
      </p:sp>
      <p:sp>
        <p:nvSpPr>
          <p:cNvPr id="5" name="Text Placeholder 4"/>
          <p:cNvSpPr>
            <a:spLocks noGrp="1"/>
          </p:cNvSpPr>
          <p:nvPr>
            <p:ph type="body" sz="quarter" idx="13"/>
          </p:nvPr>
        </p:nvSpPr>
        <p:spPr/>
        <p:txBody>
          <a:bodyPr/>
          <a:lstStyle/>
          <a:p>
            <a:endParaRPr lang="en-US" dirty="0"/>
          </a:p>
        </p:txBody>
      </p:sp>
      <p:sp>
        <p:nvSpPr>
          <p:cNvPr id="6" name="Footer Placeholder 5"/>
          <p:cNvSpPr>
            <a:spLocks noGrp="1"/>
          </p:cNvSpPr>
          <p:nvPr>
            <p:ph type="ftr" sz="quarter" idx="15"/>
          </p:nvPr>
        </p:nvSpPr>
        <p:spPr/>
        <p:txBody>
          <a:bodyPr/>
          <a:lstStyle/>
          <a:p>
            <a:pPr algn="r"/>
            <a:r>
              <a:rPr lang="en-US" dirty="0" smtClean="0"/>
              <a:t>© 2019 Optum, Inc. All rights reserved. Confidential property of Optum. Do not distribute or reproduce without express permission from Optum.</a:t>
            </a:r>
            <a:endParaRPr lang="en-US" dirty="0"/>
          </a:p>
        </p:txBody>
      </p:sp>
      <p:sp>
        <p:nvSpPr>
          <p:cNvPr id="7" name="Slide Number Placeholder 6"/>
          <p:cNvSpPr>
            <a:spLocks noGrp="1"/>
          </p:cNvSpPr>
          <p:nvPr>
            <p:ph type="sldNum" sz="quarter" idx="16"/>
          </p:nvPr>
        </p:nvSpPr>
        <p:spPr/>
        <p:txBody>
          <a:bodyPr/>
          <a:lstStyle/>
          <a:p>
            <a:fld id="{901F1369-4AEB-4520-96C0-9F78886180C1}" type="slidenum">
              <a:rPr lang="en-US" smtClean="0"/>
              <a:pPr/>
              <a:t>35</a:t>
            </a:fld>
            <a:endParaRPr lang="en-US" dirty="0"/>
          </a:p>
        </p:txBody>
      </p:sp>
      <p:pic>
        <p:nvPicPr>
          <p:cNvPr id="23554" name="Picture 2"/>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bwMode="auto">
          <a:xfrm>
            <a:off x="1390554" y="2468490"/>
            <a:ext cx="3733992" cy="27941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5788719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Tool Type</a:t>
            </a:r>
            <a:endParaRPr lang="en-US" dirty="0"/>
          </a:p>
        </p:txBody>
      </p:sp>
      <p:sp>
        <p:nvSpPr>
          <p:cNvPr id="4" name="Content Placeholder 3"/>
          <p:cNvSpPr>
            <a:spLocks noGrp="1"/>
          </p:cNvSpPr>
          <p:nvPr>
            <p:ph sz="half" idx="2"/>
          </p:nvPr>
        </p:nvSpPr>
        <p:spPr/>
        <p:txBody>
          <a:bodyPr/>
          <a:lstStyle/>
          <a:p>
            <a:pPr marL="342900" indent="-342900">
              <a:buFont typeface="Arial" panose="020B0604020202020204" pitchFamily="34" charset="0"/>
              <a:buChar char="•"/>
            </a:pPr>
            <a:endParaRPr lang="en-US" dirty="0" smtClean="0"/>
          </a:p>
          <a:p>
            <a:pPr marL="342900" indent="-342900">
              <a:buFont typeface="Arial" panose="020B0604020202020204" pitchFamily="34" charset="0"/>
              <a:buChar char="•"/>
            </a:pPr>
            <a:r>
              <a:rPr lang="en-US" dirty="0" smtClean="0"/>
              <a:t>Required (Red Star)</a:t>
            </a:r>
          </a:p>
          <a:p>
            <a:pPr marL="342900" indent="-342900">
              <a:buFont typeface="Arial" panose="020B0604020202020204" pitchFamily="34" charset="0"/>
              <a:buChar char="•"/>
            </a:pPr>
            <a:endParaRPr lang="en-US" dirty="0" smtClean="0"/>
          </a:p>
          <a:p>
            <a:pPr marL="342900" indent="-342900">
              <a:buFont typeface="Arial" panose="020B0604020202020204" pitchFamily="34" charset="0"/>
              <a:buChar char="•"/>
            </a:pPr>
            <a:r>
              <a:rPr lang="en-US" dirty="0" smtClean="0"/>
              <a:t>None</a:t>
            </a:r>
          </a:p>
          <a:p>
            <a:pPr marL="342900" indent="-342900">
              <a:buFont typeface="Arial" panose="020B0604020202020204" pitchFamily="34" charset="0"/>
              <a:buChar char="•"/>
            </a:pPr>
            <a:r>
              <a:rPr lang="en-US" dirty="0" smtClean="0"/>
              <a:t>Automation</a:t>
            </a:r>
          </a:p>
          <a:p>
            <a:pPr marL="342900" indent="-342900">
              <a:buFont typeface="Arial" panose="020B0604020202020204" pitchFamily="34" charset="0"/>
              <a:buChar char="•"/>
            </a:pPr>
            <a:r>
              <a:rPr lang="en-US" dirty="0" smtClean="0"/>
              <a:t>End User</a:t>
            </a:r>
            <a:endParaRPr lang="en-US" dirty="0"/>
          </a:p>
        </p:txBody>
      </p:sp>
      <p:sp>
        <p:nvSpPr>
          <p:cNvPr id="5" name="Text Placeholder 4"/>
          <p:cNvSpPr>
            <a:spLocks noGrp="1"/>
          </p:cNvSpPr>
          <p:nvPr>
            <p:ph type="body" sz="quarter" idx="13"/>
          </p:nvPr>
        </p:nvSpPr>
        <p:spPr/>
        <p:txBody>
          <a:bodyPr/>
          <a:lstStyle/>
          <a:p>
            <a:endParaRPr lang="en-US" dirty="0"/>
          </a:p>
        </p:txBody>
      </p:sp>
      <p:sp>
        <p:nvSpPr>
          <p:cNvPr id="6" name="Footer Placeholder 5"/>
          <p:cNvSpPr>
            <a:spLocks noGrp="1"/>
          </p:cNvSpPr>
          <p:nvPr>
            <p:ph type="ftr" sz="quarter" idx="15"/>
          </p:nvPr>
        </p:nvSpPr>
        <p:spPr/>
        <p:txBody>
          <a:bodyPr/>
          <a:lstStyle/>
          <a:p>
            <a:pPr algn="r"/>
            <a:r>
              <a:rPr lang="en-US" dirty="0" smtClean="0"/>
              <a:t>© 2019 Optum, Inc. All rights reserved. Confidential property of Optum. Do not distribute or reproduce without express permission from Optum.</a:t>
            </a:r>
            <a:endParaRPr lang="en-US" dirty="0"/>
          </a:p>
        </p:txBody>
      </p:sp>
      <p:sp>
        <p:nvSpPr>
          <p:cNvPr id="7" name="Slide Number Placeholder 6"/>
          <p:cNvSpPr>
            <a:spLocks noGrp="1"/>
          </p:cNvSpPr>
          <p:nvPr>
            <p:ph type="sldNum" sz="quarter" idx="16"/>
          </p:nvPr>
        </p:nvSpPr>
        <p:spPr/>
        <p:txBody>
          <a:bodyPr/>
          <a:lstStyle/>
          <a:p>
            <a:fld id="{901F1369-4AEB-4520-96C0-9F78886180C1}" type="slidenum">
              <a:rPr lang="en-US" smtClean="0"/>
              <a:pPr/>
              <a:t>36</a:t>
            </a:fld>
            <a:endParaRPr lang="en-US" dirty="0"/>
          </a:p>
        </p:txBody>
      </p:sp>
      <p:pic>
        <p:nvPicPr>
          <p:cNvPr id="24578" name="Picture 2"/>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bwMode="auto">
          <a:xfrm>
            <a:off x="1169160" y="2824117"/>
            <a:ext cx="4121362" cy="177809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4773449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 of Macro/Automation Request</a:t>
            </a:r>
            <a:endParaRPr lang="en-US" dirty="0"/>
          </a:p>
        </p:txBody>
      </p:sp>
      <p:sp>
        <p:nvSpPr>
          <p:cNvPr id="4" name="Content Placeholder 3"/>
          <p:cNvSpPr>
            <a:spLocks noGrp="1"/>
          </p:cNvSpPr>
          <p:nvPr>
            <p:ph sz="half" idx="2"/>
          </p:nvPr>
        </p:nvSpPr>
        <p:spPr/>
        <p:txBody>
          <a:bodyPr/>
          <a:lstStyle/>
          <a:p>
            <a:pPr marL="342900" indent="-342900">
              <a:buFont typeface="Arial" panose="020B0604020202020204" pitchFamily="34" charset="0"/>
              <a:buChar char="•"/>
            </a:pPr>
            <a:r>
              <a:rPr lang="en-US" dirty="0" smtClean="0"/>
              <a:t>Required (Red Star)</a:t>
            </a:r>
          </a:p>
          <a:p>
            <a:pPr marL="342900" indent="-342900">
              <a:buFont typeface="Arial" panose="020B0604020202020204" pitchFamily="34" charset="0"/>
              <a:buChar char="•"/>
            </a:pPr>
            <a:endParaRPr lang="en-US" dirty="0" smtClean="0"/>
          </a:p>
          <a:p>
            <a:pPr marL="342900" indent="-342900">
              <a:buFont typeface="Arial" panose="020B0604020202020204" pitchFamily="34" charset="0"/>
              <a:buChar char="•"/>
            </a:pPr>
            <a:r>
              <a:rPr lang="en-US" dirty="0" smtClean="0"/>
              <a:t>New Project</a:t>
            </a:r>
          </a:p>
          <a:p>
            <a:pPr marL="342900" indent="-342900">
              <a:buFont typeface="Arial" panose="020B0604020202020204" pitchFamily="34" charset="0"/>
              <a:buChar char="•"/>
            </a:pPr>
            <a:r>
              <a:rPr lang="en-US" dirty="0" smtClean="0"/>
              <a:t>Enhance Existing Tool</a:t>
            </a:r>
          </a:p>
          <a:p>
            <a:pPr marL="342900" indent="-342900">
              <a:buFont typeface="Arial" panose="020B0604020202020204" pitchFamily="34" charset="0"/>
              <a:buChar char="•"/>
            </a:pPr>
            <a:r>
              <a:rPr lang="en-US" dirty="0" smtClean="0"/>
              <a:t>Fix Defect in Existing Tool</a:t>
            </a:r>
          </a:p>
          <a:p>
            <a:pPr marL="342900" indent="-342900">
              <a:buFont typeface="Arial" panose="020B0604020202020204" pitchFamily="34" charset="0"/>
              <a:buChar char="•"/>
            </a:pPr>
            <a:r>
              <a:rPr lang="en-US" dirty="0" smtClean="0"/>
              <a:t>Maintenance</a:t>
            </a:r>
            <a:endParaRPr lang="en-US" dirty="0"/>
          </a:p>
        </p:txBody>
      </p:sp>
      <p:sp>
        <p:nvSpPr>
          <p:cNvPr id="5" name="Text Placeholder 4"/>
          <p:cNvSpPr>
            <a:spLocks noGrp="1"/>
          </p:cNvSpPr>
          <p:nvPr>
            <p:ph type="body" sz="quarter" idx="13"/>
          </p:nvPr>
        </p:nvSpPr>
        <p:spPr/>
        <p:txBody>
          <a:bodyPr/>
          <a:lstStyle/>
          <a:p>
            <a:endParaRPr lang="en-US" dirty="0"/>
          </a:p>
        </p:txBody>
      </p:sp>
      <p:sp>
        <p:nvSpPr>
          <p:cNvPr id="6" name="Footer Placeholder 5"/>
          <p:cNvSpPr>
            <a:spLocks noGrp="1"/>
          </p:cNvSpPr>
          <p:nvPr>
            <p:ph type="ftr" sz="quarter" idx="15"/>
          </p:nvPr>
        </p:nvSpPr>
        <p:spPr/>
        <p:txBody>
          <a:bodyPr/>
          <a:lstStyle/>
          <a:p>
            <a:pPr algn="r"/>
            <a:r>
              <a:rPr lang="en-US" dirty="0" smtClean="0"/>
              <a:t>© 2019 Optum, Inc. All rights reserved. Confidential property of Optum. Do not distribute or reproduce without express permission from Optum.</a:t>
            </a:r>
            <a:endParaRPr lang="en-US" dirty="0"/>
          </a:p>
        </p:txBody>
      </p:sp>
      <p:sp>
        <p:nvSpPr>
          <p:cNvPr id="7" name="Slide Number Placeholder 6"/>
          <p:cNvSpPr>
            <a:spLocks noGrp="1"/>
          </p:cNvSpPr>
          <p:nvPr>
            <p:ph type="sldNum" sz="quarter" idx="16"/>
          </p:nvPr>
        </p:nvSpPr>
        <p:spPr/>
        <p:txBody>
          <a:bodyPr/>
          <a:lstStyle/>
          <a:p>
            <a:fld id="{901F1369-4AEB-4520-96C0-9F78886180C1}" type="slidenum">
              <a:rPr lang="en-US" smtClean="0"/>
              <a:pPr/>
              <a:t>37</a:t>
            </a:fld>
            <a:endParaRPr lang="en-US" dirty="0"/>
          </a:p>
        </p:txBody>
      </p:sp>
      <p:pic>
        <p:nvPicPr>
          <p:cNvPr id="25602" name="Picture 2"/>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bwMode="auto">
          <a:xfrm>
            <a:off x="998862" y="2646594"/>
            <a:ext cx="4184865" cy="22162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4820126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Attachment</a:t>
            </a:r>
            <a:endParaRPr lang="en-US" dirty="0"/>
          </a:p>
        </p:txBody>
      </p:sp>
      <p:sp>
        <p:nvSpPr>
          <p:cNvPr id="4" name="Content Placeholder 3"/>
          <p:cNvSpPr>
            <a:spLocks noGrp="1"/>
          </p:cNvSpPr>
          <p:nvPr>
            <p:ph sz="half" idx="2"/>
          </p:nvPr>
        </p:nvSpPr>
        <p:spPr/>
        <p:txBody>
          <a:bodyPr/>
          <a:lstStyle/>
          <a:p>
            <a:pPr marL="342900" indent="-342900">
              <a:buFont typeface="Arial" panose="020B0604020202020204" pitchFamily="34" charset="0"/>
              <a:buChar char="•"/>
            </a:pPr>
            <a:r>
              <a:rPr lang="en-US" dirty="0" smtClean="0"/>
              <a:t>Optional</a:t>
            </a:r>
          </a:p>
          <a:p>
            <a:pPr marL="342900" indent="-342900">
              <a:buFont typeface="Arial" panose="020B0604020202020204" pitchFamily="34" charset="0"/>
              <a:buChar char="•"/>
            </a:pPr>
            <a:endParaRPr lang="en-US" dirty="0" smtClean="0"/>
          </a:p>
          <a:p>
            <a:pPr marL="342900" indent="-342900">
              <a:buFont typeface="Arial" panose="020B0604020202020204" pitchFamily="34" charset="0"/>
              <a:buChar char="•"/>
            </a:pPr>
            <a:r>
              <a:rPr lang="en-US" dirty="0" smtClean="0"/>
              <a:t>Drag and Drop Files</a:t>
            </a:r>
          </a:p>
          <a:p>
            <a:pPr marL="342900" indent="-342900">
              <a:buFont typeface="Arial" panose="020B0604020202020204" pitchFamily="34" charset="0"/>
              <a:buChar char="•"/>
            </a:pPr>
            <a:r>
              <a:rPr lang="en-US" dirty="0" smtClean="0"/>
              <a:t>Paste Screenshots</a:t>
            </a:r>
          </a:p>
          <a:p>
            <a:pPr marL="342900" indent="-342900">
              <a:buFont typeface="Arial" panose="020B0604020202020204" pitchFamily="34" charset="0"/>
              <a:buChar char="•"/>
            </a:pPr>
            <a:r>
              <a:rPr lang="en-US" dirty="0" smtClean="0"/>
              <a:t>Browse and attach</a:t>
            </a:r>
          </a:p>
        </p:txBody>
      </p:sp>
      <p:sp>
        <p:nvSpPr>
          <p:cNvPr id="5" name="Text Placeholder 4"/>
          <p:cNvSpPr>
            <a:spLocks noGrp="1"/>
          </p:cNvSpPr>
          <p:nvPr>
            <p:ph type="body" sz="quarter" idx="13"/>
          </p:nvPr>
        </p:nvSpPr>
        <p:spPr/>
        <p:txBody>
          <a:bodyPr/>
          <a:lstStyle/>
          <a:p>
            <a:endParaRPr lang="en-US" dirty="0"/>
          </a:p>
        </p:txBody>
      </p:sp>
      <p:sp>
        <p:nvSpPr>
          <p:cNvPr id="6" name="Footer Placeholder 5"/>
          <p:cNvSpPr>
            <a:spLocks noGrp="1"/>
          </p:cNvSpPr>
          <p:nvPr>
            <p:ph type="ftr" sz="quarter" idx="15"/>
          </p:nvPr>
        </p:nvSpPr>
        <p:spPr/>
        <p:txBody>
          <a:bodyPr/>
          <a:lstStyle/>
          <a:p>
            <a:pPr algn="r"/>
            <a:r>
              <a:rPr lang="en-US" dirty="0" smtClean="0"/>
              <a:t>© 2019 Optum, Inc. All rights reserved. Confidential property of Optum. Do not distribute or reproduce without express permission from Optum.</a:t>
            </a:r>
            <a:endParaRPr lang="en-US" dirty="0"/>
          </a:p>
        </p:txBody>
      </p:sp>
      <p:sp>
        <p:nvSpPr>
          <p:cNvPr id="7" name="Slide Number Placeholder 6"/>
          <p:cNvSpPr>
            <a:spLocks noGrp="1"/>
          </p:cNvSpPr>
          <p:nvPr>
            <p:ph type="sldNum" sz="quarter" idx="16"/>
          </p:nvPr>
        </p:nvSpPr>
        <p:spPr/>
        <p:txBody>
          <a:bodyPr/>
          <a:lstStyle/>
          <a:p>
            <a:fld id="{901F1369-4AEB-4520-96C0-9F78886180C1}" type="slidenum">
              <a:rPr lang="en-US" smtClean="0"/>
              <a:pPr/>
              <a:t>38</a:t>
            </a:fld>
            <a:endParaRPr lang="en-US" dirty="0"/>
          </a:p>
        </p:txBody>
      </p:sp>
      <p:pic>
        <p:nvPicPr>
          <p:cNvPr id="26626" name="Picture 2"/>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638364" y="2881746"/>
            <a:ext cx="5015257" cy="15657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0790736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Due Date </a:t>
            </a:r>
            <a:endParaRPr lang="en-US" dirty="0"/>
          </a:p>
        </p:txBody>
      </p:sp>
      <p:sp>
        <p:nvSpPr>
          <p:cNvPr id="4" name="Content Placeholder 3"/>
          <p:cNvSpPr>
            <a:spLocks noGrp="1"/>
          </p:cNvSpPr>
          <p:nvPr>
            <p:ph sz="half" idx="2"/>
          </p:nvPr>
        </p:nvSpPr>
        <p:spPr/>
        <p:txBody>
          <a:bodyPr/>
          <a:lstStyle/>
          <a:p>
            <a:pPr marL="342900" indent="-342900">
              <a:buFont typeface="Arial" panose="020B0604020202020204" pitchFamily="34" charset="0"/>
              <a:buChar char="•"/>
            </a:pPr>
            <a:r>
              <a:rPr lang="en-US" dirty="0" smtClean="0"/>
              <a:t>Optional </a:t>
            </a:r>
          </a:p>
          <a:p>
            <a:pPr marL="342900" indent="-342900">
              <a:buFont typeface="Arial" panose="020B0604020202020204" pitchFamily="34" charset="0"/>
              <a:buChar char="•"/>
            </a:pPr>
            <a:endParaRPr lang="en-US" dirty="0" smtClean="0"/>
          </a:p>
          <a:p>
            <a:pPr marL="342900" indent="-342900">
              <a:buFont typeface="Arial" panose="020B0604020202020204" pitchFamily="34" charset="0"/>
              <a:buChar char="•"/>
            </a:pPr>
            <a:r>
              <a:rPr lang="en-US" dirty="0" smtClean="0"/>
              <a:t>Only to be used if regulatory deadline applies</a:t>
            </a:r>
            <a:endParaRPr lang="en-US" dirty="0"/>
          </a:p>
        </p:txBody>
      </p:sp>
      <p:sp>
        <p:nvSpPr>
          <p:cNvPr id="5" name="Text Placeholder 4"/>
          <p:cNvSpPr>
            <a:spLocks noGrp="1"/>
          </p:cNvSpPr>
          <p:nvPr>
            <p:ph type="body" sz="quarter" idx="13"/>
          </p:nvPr>
        </p:nvSpPr>
        <p:spPr/>
        <p:txBody>
          <a:bodyPr/>
          <a:lstStyle/>
          <a:p>
            <a:endParaRPr lang="en-US" dirty="0"/>
          </a:p>
        </p:txBody>
      </p:sp>
      <p:sp>
        <p:nvSpPr>
          <p:cNvPr id="6" name="Footer Placeholder 5"/>
          <p:cNvSpPr>
            <a:spLocks noGrp="1"/>
          </p:cNvSpPr>
          <p:nvPr>
            <p:ph type="ftr" sz="quarter" idx="15"/>
          </p:nvPr>
        </p:nvSpPr>
        <p:spPr/>
        <p:txBody>
          <a:bodyPr/>
          <a:lstStyle/>
          <a:p>
            <a:pPr algn="r"/>
            <a:r>
              <a:rPr lang="en-US" dirty="0" smtClean="0"/>
              <a:t>© 2019 Optum, Inc. All rights reserved. Confidential property of Optum. Do not distribute or reproduce without express permission from Optum.</a:t>
            </a:r>
            <a:endParaRPr lang="en-US" dirty="0"/>
          </a:p>
        </p:txBody>
      </p:sp>
      <p:sp>
        <p:nvSpPr>
          <p:cNvPr id="7" name="Slide Number Placeholder 6"/>
          <p:cNvSpPr>
            <a:spLocks noGrp="1"/>
          </p:cNvSpPr>
          <p:nvPr>
            <p:ph type="sldNum" sz="quarter" idx="16"/>
          </p:nvPr>
        </p:nvSpPr>
        <p:spPr/>
        <p:txBody>
          <a:bodyPr/>
          <a:lstStyle/>
          <a:p>
            <a:fld id="{901F1369-4AEB-4520-96C0-9F78886180C1}" type="slidenum">
              <a:rPr lang="en-US" smtClean="0"/>
              <a:pPr/>
              <a:t>39</a:t>
            </a:fld>
            <a:endParaRPr lang="en-US" dirty="0"/>
          </a:p>
        </p:txBody>
      </p:sp>
      <p:pic>
        <p:nvPicPr>
          <p:cNvPr id="27650" name="Picture 2"/>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bwMode="auto">
          <a:xfrm>
            <a:off x="495300" y="3208027"/>
            <a:ext cx="5524500" cy="13150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8628812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smtClean="0"/>
              <a:t>Where can I find my Projects or Question/Issues?</a:t>
            </a:r>
            <a:endParaRPr lang="en-US" dirty="0"/>
          </a:p>
        </p:txBody>
      </p:sp>
      <p:sp>
        <p:nvSpPr>
          <p:cNvPr id="9" name="Text Placeholder 8"/>
          <p:cNvSpPr>
            <a:spLocks noGrp="1"/>
          </p:cNvSpPr>
          <p:nvPr>
            <p:ph type="body" sz="quarter" idx="13"/>
          </p:nvPr>
        </p:nvSpPr>
        <p:spPr/>
        <p:txBody>
          <a:bodyPr/>
          <a:lstStyle/>
          <a:p>
            <a:endParaRPr lang="en-US"/>
          </a:p>
        </p:txBody>
      </p:sp>
      <p:sp>
        <p:nvSpPr>
          <p:cNvPr id="6" name="Footer Placeholder 5"/>
          <p:cNvSpPr>
            <a:spLocks noGrp="1"/>
          </p:cNvSpPr>
          <p:nvPr>
            <p:ph type="ftr" sz="quarter" idx="15"/>
          </p:nvPr>
        </p:nvSpPr>
        <p:spPr/>
        <p:txBody>
          <a:bodyPr/>
          <a:lstStyle/>
          <a:p>
            <a:pPr algn="r"/>
            <a:r>
              <a:rPr lang="en-US" smtClean="0"/>
              <a:t>© 2019 Optum, Inc. All rights reserved. Confidential property of Optum. Do not distribute or reproduce without express permission from Optum.</a:t>
            </a:r>
            <a:endParaRPr lang="en-US"/>
          </a:p>
        </p:txBody>
      </p:sp>
      <p:sp>
        <p:nvSpPr>
          <p:cNvPr id="7" name="Slide Number Placeholder 6"/>
          <p:cNvSpPr>
            <a:spLocks noGrp="1"/>
          </p:cNvSpPr>
          <p:nvPr>
            <p:ph type="sldNum" sz="quarter" idx="16"/>
          </p:nvPr>
        </p:nvSpPr>
        <p:spPr/>
        <p:txBody>
          <a:bodyPr/>
          <a:lstStyle/>
          <a:p>
            <a:fld id="{901F1369-4AEB-4520-96C0-9F78886180C1}" type="slidenum">
              <a:rPr lang="en-US" smtClean="0"/>
              <a:pPr/>
              <a:t>4</a:t>
            </a:fld>
            <a:endParaRPr lang="en-US" dirty="0"/>
          </a:p>
        </p:txBody>
      </p:sp>
      <p:pic>
        <p:nvPicPr>
          <p:cNvPr id="11" name="Snagit_PPT74E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27564" y="1799695"/>
            <a:ext cx="7356763" cy="4299014"/>
          </a:xfrm>
        </p:spPr>
      </p:pic>
    </p:spTree>
    <p:extLst>
      <p:ext uri="{BB962C8B-B14F-4D97-AF65-F5344CB8AC3E}">
        <p14:creationId xmlns:p14="http://schemas.microsoft.com/office/powerpoint/2010/main" val="340255191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2"/>
          </p:nvPr>
        </p:nvSpPr>
        <p:spPr/>
        <p:txBody>
          <a:bodyPr/>
          <a:lstStyle/>
          <a:p>
            <a:endParaRPr lang="en-US" dirty="0"/>
          </a:p>
        </p:txBody>
      </p:sp>
      <p:sp>
        <p:nvSpPr>
          <p:cNvPr id="2" name="Title 1"/>
          <p:cNvSpPr>
            <a:spLocks noGrp="1"/>
          </p:cNvSpPr>
          <p:nvPr>
            <p:ph type="title"/>
          </p:nvPr>
        </p:nvSpPr>
        <p:spPr/>
        <p:txBody>
          <a:bodyPr/>
          <a:lstStyle/>
          <a:p>
            <a:r>
              <a:rPr lang="en-US" dirty="0" smtClean="0"/>
              <a:t>Question / Issue Request</a:t>
            </a:r>
            <a:endParaRPr lang="en-US" dirty="0"/>
          </a:p>
        </p:txBody>
      </p:sp>
    </p:spTree>
    <p:extLst>
      <p:ext uri="{BB962C8B-B14F-4D97-AF65-F5344CB8AC3E}">
        <p14:creationId xmlns:p14="http://schemas.microsoft.com/office/powerpoint/2010/main" val="44134076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 / Issue Request</a:t>
            </a:r>
            <a:endParaRPr lang="en-US" dirty="0"/>
          </a:p>
        </p:txBody>
      </p:sp>
      <p:sp>
        <p:nvSpPr>
          <p:cNvPr id="4" name="Text Placeholder 3"/>
          <p:cNvSpPr>
            <a:spLocks noGrp="1"/>
          </p:cNvSpPr>
          <p:nvPr>
            <p:ph type="body" sz="quarter" idx="13"/>
          </p:nvPr>
        </p:nvSpPr>
        <p:spPr/>
        <p:txBody>
          <a:bodyPr/>
          <a:lstStyle/>
          <a:p>
            <a:endParaRPr lang="en-US" dirty="0"/>
          </a:p>
        </p:txBody>
      </p:sp>
      <p:sp>
        <p:nvSpPr>
          <p:cNvPr id="5" name="Footer Placeholder 4"/>
          <p:cNvSpPr>
            <a:spLocks noGrp="1"/>
          </p:cNvSpPr>
          <p:nvPr>
            <p:ph type="ftr" sz="quarter" idx="15"/>
          </p:nvPr>
        </p:nvSpPr>
        <p:spPr/>
        <p:txBody>
          <a:bodyPr/>
          <a:lstStyle/>
          <a:p>
            <a:pPr algn="r"/>
            <a:r>
              <a:rPr lang="en-US" dirty="0" smtClean="0"/>
              <a:t>© 2019 Optum, Inc. All rights reserved. Confidential property of Optum. Do not distribute or reproduce without express permission from Optum.</a:t>
            </a:r>
            <a:endParaRPr lang="en-US" dirty="0"/>
          </a:p>
        </p:txBody>
      </p:sp>
      <p:sp>
        <p:nvSpPr>
          <p:cNvPr id="6" name="Slide Number Placeholder 5"/>
          <p:cNvSpPr>
            <a:spLocks noGrp="1"/>
          </p:cNvSpPr>
          <p:nvPr>
            <p:ph type="sldNum" sz="quarter" idx="16"/>
          </p:nvPr>
        </p:nvSpPr>
        <p:spPr/>
        <p:txBody>
          <a:bodyPr/>
          <a:lstStyle/>
          <a:p>
            <a:fld id="{901F1369-4AEB-4520-96C0-9F78886180C1}" type="slidenum">
              <a:rPr lang="en-US" smtClean="0"/>
              <a:pPr/>
              <a:t>41</a:t>
            </a:fld>
            <a:endParaRPr lang="en-US" dirty="0"/>
          </a:p>
        </p:txBody>
      </p:sp>
      <p:pic>
        <p:nvPicPr>
          <p:cNvPr id="28674" name="Picture 2"/>
          <p:cNvPicPr>
            <a:picLocks noGrp="1" noChangeAspect="1" noChangeArrowheads="1"/>
          </p:cNvPicPr>
          <p:nvPr>
            <p:ph idx="1"/>
          </p:nvPr>
        </p:nvPicPr>
        <p:blipFill>
          <a:blip r:embed="rId3" cstate="print">
            <a:extLst>
              <a:ext uri="{28A0092B-C50C-407E-A947-70E740481C1C}">
                <a14:useLocalDpi xmlns:a14="http://schemas.microsoft.com/office/drawing/2010/main" val="0"/>
              </a:ext>
            </a:extLst>
          </a:blip>
          <a:srcRect/>
          <a:stretch>
            <a:fillRect/>
          </a:stretch>
        </p:blipFill>
        <p:spPr bwMode="auto">
          <a:xfrm>
            <a:off x="3823856" y="1399309"/>
            <a:ext cx="4666564" cy="49193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9037553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Brief Description/Title</a:t>
            </a:r>
            <a:endParaRPr lang="en-US" dirty="0"/>
          </a:p>
        </p:txBody>
      </p:sp>
      <p:sp>
        <p:nvSpPr>
          <p:cNvPr id="8" name="Content Placeholder 7"/>
          <p:cNvSpPr>
            <a:spLocks noGrp="1"/>
          </p:cNvSpPr>
          <p:nvPr>
            <p:ph sz="half" idx="2"/>
          </p:nvPr>
        </p:nvSpPr>
        <p:spPr/>
        <p:txBody>
          <a:bodyPr/>
          <a:lstStyle/>
          <a:p>
            <a:pPr marL="342900" indent="-342900">
              <a:buFont typeface="Arial" panose="020B0604020202020204" pitchFamily="34" charset="0"/>
              <a:buChar char="•"/>
            </a:pPr>
            <a:endParaRPr lang="en-US" dirty="0" smtClean="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smtClean="0"/>
              <a:t>Required Field</a:t>
            </a:r>
          </a:p>
          <a:p>
            <a:pPr marL="342900" indent="-342900">
              <a:buFont typeface="Arial" panose="020B0604020202020204" pitchFamily="34" charset="0"/>
              <a:buChar char="•"/>
            </a:pPr>
            <a:endParaRPr lang="en-US" dirty="0" smtClean="0"/>
          </a:p>
          <a:p>
            <a:pPr marL="342900" indent="-342900">
              <a:buFont typeface="Arial" panose="020B0604020202020204" pitchFamily="34" charset="0"/>
              <a:buChar char="•"/>
            </a:pPr>
            <a:r>
              <a:rPr lang="en-US" dirty="0" smtClean="0"/>
              <a:t>Brief Description or Title of the Project</a:t>
            </a:r>
            <a:endParaRPr lang="en-US" dirty="0"/>
          </a:p>
        </p:txBody>
      </p:sp>
      <p:sp>
        <p:nvSpPr>
          <p:cNvPr id="9" name="Text Placeholder 8"/>
          <p:cNvSpPr>
            <a:spLocks noGrp="1"/>
          </p:cNvSpPr>
          <p:nvPr>
            <p:ph type="body" sz="quarter" idx="13"/>
          </p:nvPr>
        </p:nvSpPr>
        <p:spPr/>
        <p:txBody>
          <a:bodyPr/>
          <a:lstStyle/>
          <a:p>
            <a:endParaRPr lang="en-US" dirty="0"/>
          </a:p>
        </p:txBody>
      </p:sp>
      <p:sp>
        <p:nvSpPr>
          <p:cNvPr id="5" name="Footer Placeholder 4"/>
          <p:cNvSpPr>
            <a:spLocks noGrp="1"/>
          </p:cNvSpPr>
          <p:nvPr>
            <p:ph type="ftr" sz="quarter" idx="15"/>
          </p:nvPr>
        </p:nvSpPr>
        <p:spPr/>
        <p:txBody>
          <a:bodyPr/>
          <a:lstStyle/>
          <a:p>
            <a:pPr algn="r"/>
            <a:r>
              <a:rPr lang="en-US" dirty="0" smtClean="0"/>
              <a:t>© 2019 Optum, Inc. All rights reserved. Confidential property of Optum. Do not distribute or reproduce without express permission from Optum.</a:t>
            </a:r>
            <a:endParaRPr lang="en-US" dirty="0"/>
          </a:p>
        </p:txBody>
      </p:sp>
      <p:sp>
        <p:nvSpPr>
          <p:cNvPr id="6" name="Slide Number Placeholder 5"/>
          <p:cNvSpPr>
            <a:spLocks noGrp="1"/>
          </p:cNvSpPr>
          <p:nvPr>
            <p:ph type="sldNum" sz="quarter" idx="16"/>
          </p:nvPr>
        </p:nvSpPr>
        <p:spPr/>
        <p:txBody>
          <a:bodyPr/>
          <a:lstStyle/>
          <a:p>
            <a:fld id="{901F1369-4AEB-4520-96C0-9F78886180C1}" type="slidenum">
              <a:rPr lang="en-US" smtClean="0"/>
              <a:pPr/>
              <a:t>42</a:t>
            </a:fld>
            <a:endParaRPr lang="en-US" dirty="0"/>
          </a:p>
        </p:txBody>
      </p:sp>
      <p:pic>
        <p:nvPicPr>
          <p:cNvPr id="4098" name="Picture 2"/>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bwMode="auto">
          <a:xfrm>
            <a:off x="862609" y="3195905"/>
            <a:ext cx="4845299" cy="8128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1038990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Business / Platform</a:t>
            </a:r>
            <a:endParaRPr lang="en-US" dirty="0"/>
          </a:p>
        </p:txBody>
      </p:sp>
      <p:sp>
        <p:nvSpPr>
          <p:cNvPr id="4" name="Content Placeholder 3"/>
          <p:cNvSpPr>
            <a:spLocks noGrp="1"/>
          </p:cNvSpPr>
          <p:nvPr>
            <p:ph sz="half" idx="2"/>
          </p:nvPr>
        </p:nvSpPr>
        <p:spPr/>
        <p:txBody>
          <a:bodyPr/>
          <a:lstStyle/>
          <a:p>
            <a:pPr marL="342900" indent="-342900">
              <a:buFont typeface="Arial" panose="020B0604020202020204" pitchFamily="34" charset="0"/>
              <a:buChar char="•"/>
            </a:pPr>
            <a:endParaRPr lang="en-US" dirty="0" smtClean="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smtClean="0"/>
              <a:t>Required Field</a:t>
            </a:r>
          </a:p>
          <a:p>
            <a:pPr marL="342900" indent="-342900">
              <a:buFont typeface="Arial" panose="020B0604020202020204" pitchFamily="34" charset="0"/>
              <a:buChar char="•"/>
            </a:pPr>
            <a:endParaRPr lang="en-US" dirty="0" smtClean="0"/>
          </a:p>
          <a:p>
            <a:pPr marL="342900" indent="-342900">
              <a:buFont typeface="Arial" panose="020B0604020202020204" pitchFamily="34" charset="0"/>
              <a:buChar char="•"/>
            </a:pPr>
            <a:r>
              <a:rPr lang="en-US" dirty="0" smtClean="0"/>
              <a:t>Platform is dependent on business chosen</a:t>
            </a:r>
            <a:endParaRPr lang="en-US" dirty="0"/>
          </a:p>
        </p:txBody>
      </p:sp>
      <p:sp>
        <p:nvSpPr>
          <p:cNvPr id="5" name="Text Placeholder 4"/>
          <p:cNvSpPr>
            <a:spLocks noGrp="1"/>
          </p:cNvSpPr>
          <p:nvPr>
            <p:ph type="body" sz="quarter" idx="13"/>
          </p:nvPr>
        </p:nvSpPr>
        <p:spPr/>
        <p:txBody>
          <a:bodyPr/>
          <a:lstStyle/>
          <a:p>
            <a:endParaRPr lang="en-US" dirty="0"/>
          </a:p>
        </p:txBody>
      </p:sp>
      <p:sp>
        <p:nvSpPr>
          <p:cNvPr id="6" name="Footer Placeholder 5"/>
          <p:cNvSpPr>
            <a:spLocks noGrp="1"/>
          </p:cNvSpPr>
          <p:nvPr>
            <p:ph type="ftr" sz="quarter" idx="15"/>
          </p:nvPr>
        </p:nvSpPr>
        <p:spPr/>
        <p:txBody>
          <a:bodyPr/>
          <a:lstStyle/>
          <a:p>
            <a:pPr algn="r"/>
            <a:r>
              <a:rPr lang="en-US" dirty="0" smtClean="0"/>
              <a:t>© 2019 Optum, Inc. All rights reserved. Confidential property of Optum. Do not distribute or reproduce without express permission from Optum.</a:t>
            </a:r>
            <a:endParaRPr lang="en-US" dirty="0"/>
          </a:p>
        </p:txBody>
      </p:sp>
      <p:sp>
        <p:nvSpPr>
          <p:cNvPr id="7" name="Slide Number Placeholder 6"/>
          <p:cNvSpPr>
            <a:spLocks noGrp="1"/>
          </p:cNvSpPr>
          <p:nvPr>
            <p:ph type="sldNum" sz="quarter" idx="16"/>
          </p:nvPr>
        </p:nvSpPr>
        <p:spPr/>
        <p:txBody>
          <a:bodyPr/>
          <a:lstStyle/>
          <a:p>
            <a:fld id="{901F1369-4AEB-4520-96C0-9F78886180C1}" type="slidenum">
              <a:rPr lang="en-US" smtClean="0"/>
              <a:pPr/>
              <a:t>43</a:t>
            </a:fld>
            <a:endParaRPr lang="en-US" dirty="0"/>
          </a:p>
        </p:txBody>
      </p:sp>
      <p:pic>
        <p:nvPicPr>
          <p:cNvPr id="5122" name="Picture 2"/>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bwMode="auto">
          <a:xfrm>
            <a:off x="1082563" y="3535345"/>
            <a:ext cx="4349974" cy="6604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5457898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Business / Platform </a:t>
            </a:r>
            <a:endParaRPr lang="en-US" dirty="0"/>
          </a:p>
        </p:txBody>
      </p:sp>
      <p:sp>
        <p:nvSpPr>
          <p:cNvPr id="4" name="Text Placeholder 3"/>
          <p:cNvSpPr>
            <a:spLocks noGrp="1"/>
          </p:cNvSpPr>
          <p:nvPr>
            <p:ph type="body" sz="quarter" idx="13"/>
          </p:nvPr>
        </p:nvSpPr>
        <p:spPr/>
        <p:txBody>
          <a:bodyPr/>
          <a:lstStyle/>
          <a:p>
            <a:r>
              <a:rPr lang="en-US" dirty="0" smtClean="0"/>
              <a:t>Behavioral Health </a:t>
            </a:r>
            <a:endParaRPr lang="en-US" dirty="0"/>
          </a:p>
        </p:txBody>
      </p:sp>
      <p:sp>
        <p:nvSpPr>
          <p:cNvPr id="5" name="Footer Placeholder 4"/>
          <p:cNvSpPr>
            <a:spLocks noGrp="1"/>
          </p:cNvSpPr>
          <p:nvPr>
            <p:ph type="ftr" sz="quarter" idx="15"/>
          </p:nvPr>
        </p:nvSpPr>
        <p:spPr/>
        <p:txBody>
          <a:bodyPr/>
          <a:lstStyle/>
          <a:p>
            <a:pPr algn="r"/>
            <a:r>
              <a:rPr lang="en-US" dirty="0" smtClean="0"/>
              <a:t>© 2019 Optum, Inc. All rights reserved. Confidential property of Optum. Do not distribute or reproduce without express permission from Optum.</a:t>
            </a:r>
            <a:endParaRPr lang="en-US" dirty="0"/>
          </a:p>
        </p:txBody>
      </p:sp>
      <p:sp>
        <p:nvSpPr>
          <p:cNvPr id="6" name="Slide Number Placeholder 5"/>
          <p:cNvSpPr>
            <a:spLocks noGrp="1"/>
          </p:cNvSpPr>
          <p:nvPr>
            <p:ph type="sldNum" sz="quarter" idx="16"/>
          </p:nvPr>
        </p:nvSpPr>
        <p:spPr/>
        <p:txBody>
          <a:bodyPr/>
          <a:lstStyle/>
          <a:p>
            <a:fld id="{901F1369-4AEB-4520-96C0-9F78886180C1}" type="slidenum">
              <a:rPr lang="en-US" smtClean="0"/>
              <a:pPr/>
              <a:t>44</a:t>
            </a:fld>
            <a:endParaRPr lang="en-US" dirty="0"/>
          </a:p>
        </p:txBody>
      </p:sp>
      <p:pic>
        <p:nvPicPr>
          <p:cNvPr id="6145" name="Picture 1"/>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4184072" y="1732730"/>
            <a:ext cx="3990109" cy="42061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495985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Business / Platform </a:t>
            </a:r>
            <a:endParaRPr lang="en-US" dirty="0"/>
          </a:p>
        </p:txBody>
      </p:sp>
      <p:sp>
        <p:nvSpPr>
          <p:cNvPr id="4" name="Text Placeholder 3"/>
          <p:cNvSpPr>
            <a:spLocks noGrp="1"/>
          </p:cNvSpPr>
          <p:nvPr>
            <p:ph type="body" sz="quarter" idx="13"/>
          </p:nvPr>
        </p:nvSpPr>
        <p:spPr/>
        <p:txBody>
          <a:bodyPr/>
          <a:lstStyle/>
          <a:p>
            <a:r>
              <a:rPr lang="en-US" dirty="0" err="1" smtClean="0"/>
              <a:t>Prov</a:t>
            </a:r>
            <a:r>
              <a:rPr lang="en-US" dirty="0" smtClean="0"/>
              <a:t> OPS</a:t>
            </a:r>
            <a:endParaRPr lang="en-US" dirty="0"/>
          </a:p>
        </p:txBody>
      </p:sp>
      <p:sp>
        <p:nvSpPr>
          <p:cNvPr id="5" name="Footer Placeholder 4"/>
          <p:cNvSpPr>
            <a:spLocks noGrp="1"/>
          </p:cNvSpPr>
          <p:nvPr>
            <p:ph type="ftr" sz="quarter" idx="15"/>
          </p:nvPr>
        </p:nvSpPr>
        <p:spPr/>
        <p:txBody>
          <a:bodyPr/>
          <a:lstStyle/>
          <a:p>
            <a:pPr algn="r"/>
            <a:r>
              <a:rPr lang="en-US" smtClean="0"/>
              <a:t>© 2019 Optum, Inc. All rights reserved. Confidential property of Optum. Do not distribute or reproduce without express permission from Optum.</a:t>
            </a:r>
            <a:endParaRPr lang="en-US"/>
          </a:p>
        </p:txBody>
      </p:sp>
      <p:sp>
        <p:nvSpPr>
          <p:cNvPr id="6" name="Slide Number Placeholder 5"/>
          <p:cNvSpPr>
            <a:spLocks noGrp="1"/>
          </p:cNvSpPr>
          <p:nvPr>
            <p:ph type="sldNum" sz="quarter" idx="16"/>
          </p:nvPr>
        </p:nvSpPr>
        <p:spPr/>
        <p:txBody>
          <a:bodyPr/>
          <a:lstStyle/>
          <a:p>
            <a:fld id="{901F1369-4AEB-4520-96C0-9F78886180C1}" type="slidenum">
              <a:rPr lang="en-US" smtClean="0"/>
              <a:pPr/>
              <a:t>45</a:t>
            </a:fld>
            <a:endParaRPr lang="en-US" dirty="0"/>
          </a:p>
        </p:txBody>
      </p:sp>
      <p:pic>
        <p:nvPicPr>
          <p:cNvPr id="5122"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338945" y="1720588"/>
            <a:ext cx="5056910" cy="38500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9928521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Business / Platform </a:t>
            </a:r>
            <a:endParaRPr lang="en-US" dirty="0"/>
          </a:p>
        </p:txBody>
      </p:sp>
      <p:sp>
        <p:nvSpPr>
          <p:cNvPr id="4" name="Text Placeholder 3"/>
          <p:cNvSpPr>
            <a:spLocks noGrp="1"/>
          </p:cNvSpPr>
          <p:nvPr>
            <p:ph type="body" sz="quarter" idx="13"/>
          </p:nvPr>
        </p:nvSpPr>
        <p:spPr/>
        <p:txBody>
          <a:bodyPr/>
          <a:lstStyle/>
          <a:p>
            <a:r>
              <a:rPr lang="en-US" dirty="0" smtClean="0"/>
              <a:t>OptumCare</a:t>
            </a:r>
            <a:endParaRPr lang="en-US" dirty="0"/>
          </a:p>
        </p:txBody>
      </p:sp>
      <p:sp>
        <p:nvSpPr>
          <p:cNvPr id="5" name="Footer Placeholder 4"/>
          <p:cNvSpPr>
            <a:spLocks noGrp="1"/>
          </p:cNvSpPr>
          <p:nvPr>
            <p:ph type="ftr" sz="quarter" idx="15"/>
          </p:nvPr>
        </p:nvSpPr>
        <p:spPr/>
        <p:txBody>
          <a:bodyPr/>
          <a:lstStyle/>
          <a:p>
            <a:pPr algn="r"/>
            <a:r>
              <a:rPr lang="en-US" smtClean="0"/>
              <a:t>© 2019 Optum, Inc. All rights reserved. Confidential property of Optum. Do not distribute or reproduce without express permission from Optum.</a:t>
            </a:r>
            <a:endParaRPr lang="en-US"/>
          </a:p>
        </p:txBody>
      </p:sp>
      <p:sp>
        <p:nvSpPr>
          <p:cNvPr id="6" name="Slide Number Placeholder 5"/>
          <p:cNvSpPr>
            <a:spLocks noGrp="1"/>
          </p:cNvSpPr>
          <p:nvPr>
            <p:ph type="sldNum" sz="quarter" idx="16"/>
          </p:nvPr>
        </p:nvSpPr>
        <p:spPr/>
        <p:txBody>
          <a:bodyPr/>
          <a:lstStyle/>
          <a:p>
            <a:fld id="{901F1369-4AEB-4520-96C0-9F78886180C1}" type="slidenum">
              <a:rPr lang="en-US" smtClean="0"/>
              <a:pPr/>
              <a:t>46</a:t>
            </a:fld>
            <a:endParaRPr lang="en-US" dirty="0"/>
          </a:p>
        </p:txBody>
      </p:sp>
      <p:pic>
        <p:nvPicPr>
          <p:cNvPr id="6146"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840181" y="1563917"/>
            <a:ext cx="6594763" cy="45768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9307106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Business / Platform </a:t>
            </a:r>
            <a:endParaRPr lang="en-US" dirty="0"/>
          </a:p>
        </p:txBody>
      </p:sp>
      <p:sp>
        <p:nvSpPr>
          <p:cNvPr id="4" name="Text Placeholder 3"/>
          <p:cNvSpPr>
            <a:spLocks noGrp="1"/>
          </p:cNvSpPr>
          <p:nvPr>
            <p:ph type="body" sz="quarter" idx="13"/>
          </p:nvPr>
        </p:nvSpPr>
        <p:spPr/>
        <p:txBody>
          <a:bodyPr/>
          <a:lstStyle/>
          <a:p>
            <a:r>
              <a:rPr lang="en-US" dirty="0" smtClean="0"/>
              <a:t>Physical Health</a:t>
            </a:r>
            <a:endParaRPr lang="en-US" dirty="0"/>
          </a:p>
        </p:txBody>
      </p:sp>
      <p:sp>
        <p:nvSpPr>
          <p:cNvPr id="5" name="Footer Placeholder 4"/>
          <p:cNvSpPr>
            <a:spLocks noGrp="1"/>
          </p:cNvSpPr>
          <p:nvPr>
            <p:ph type="ftr" sz="quarter" idx="15"/>
          </p:nvPr>
        </p:nvSpPr>
        <p:spPr/>
        <p:txBody>
          <a:bodyPr/>
          <a:lstStyle/>
          <a:p>
            <a:pPr algn="r"/>
            <a:r>
              <a:rPr lang="en-US" smtClean="0"/>
              <a:t>© 2019 Optum, Inc. All rights reserved. Confidential property of Optum. Do not distribute or reproduce without express permission from Optum.</a:t>
            </a:r>
            <a:endParaRPr lang="en-US"/>
          </a:p>
        </p:txBody>
      </p:sp>
      <p:sp>
        <p:nvSpPr>
          <p:cNvPr id="6" name="Slide Number Placeholder 5"/>
          <p:cNvSpPr>
            <a:spLocks noGrp="1"/>
          </p:cNvSpPr>
          <p:nvPr>
            <p:ph type="sldNum" sz="quarter" idx="16"/>
          </p:nvPr>
        </p:nvSpPr>
        <p:spPr/>
        <p:txBody>
          <a:bodyPr/>
          <a:lstStyle/>
          <a:p>
            <a:fld id="{901F1369-4AEB-4520-96C0-9F78886180C1}" type="slidenum">
              <a:rPr lang="en-US" smtClean="0"/>
              <a:pPr/>
              <a:t>47</a:t>
            </a:fld>
            <a:endParaRPr lang="en-US" dirty="0"/>
          </a:p>
        </p:txBody>
      </p:sp>
      <p:pic>
        <p:nvPicPr>
          <p:cNvPr id="9218"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354048" y="2302763"/>
            <a:ext cx="7164025" cy="33221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4450546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Business / Platform </a:t>
            </a:r>
            <a:endParaRPr lang="en-US" dirty="0"/>
          </a:p>
        </p:txBody>
      </p:sp>
      <p:sp>
        <p:nvSpPr>
          <p:cNvPr id="4" name="Text Placeholder 3"/>
          <p:cNvSpPr>
            <a:spLocks noGrp="1"/>
          </p:cNvSpPr>
          <p:nvPr>
            <p:ph type="body" sz="quarter" idx="13"/>
          </p:nvPr>
        </p:nvSpPr>
        <p:spPr/>
        <p:txBody>
          <a:bodyPr/>
          <a:lstStyle/>
          <a:p>
            <a:r>
              <a:rPr lang="en-US" dirty="0" smtClean="0"/>
              <a:t>CMC</a:t>
            </a:r>
            <a:endParaRPr lang="en-US" dirty="0"/>
          </a:p>
        </p:txBody>
      </p:sp>
      <p:sp>
        <p:nvSpPr>
          <p:cNvPr id="5" name="Footer Placeholder 4"/>
          <p:cNvSpPr>
            <a:spLocks noGrp="1"/>
          </p:cNvSpPr>
          <p:nvPr>
            <p:ph type="ftr" sz="quarter" idx="15"/>
          </p:nvPr>
        </p:nvSpPr>
        <p:spPr/>
        <p:txBody>
          <a:bodyPr/>
          <a:lstStyle/>
          <a:p>
            <a:pPr algn="r"/>
            <a:r>
              <a:rPr lang="en-US" smtClean="0"/>
              <a:t>© 2019 Optum, Inc. All rights reserved. Confidential property of Optum. Do not distribute or reproduce without express permission from Optum.</a:t>
            </a:r>
            <a:endParaRPr lang="en-US"/>
          </a:p>
        </p:txBody>
      </p:sp>
      <p:sp>
        <p:nvSpPr>
          <p:cNvPr id="6" name="Slide Number Placeholder 5"/>
          <p:cNvSpPr>
            <a:spLocks noGrp="1"/>
          </p:cNvSpPr>
          <p:nvPr>
            <p:ph type="sldNum" sz="quarter" idx="16"/>
          </p:nvPr>
        </p:nvSpPr>
        <p:spPr/>
        <p:txBody>
          <a:bodyPr/>
          <a:lstStyle/>
          <a:p>
            <a:fld id="{901F1369-4AEB-4520-96C0-9F78886180C1}" type="slidenum">
              <a:rPr lang="en-US" smtClean="0"/>
              <a:pPr/>
              <a:t>48</a:t>
            </a:fld>
            <a:endParaRPr lang="en-US" dirty="0"/>
          </a:p>
        </p:txBody>
      </p:sp>
      <p:pic>
        <p:nvPicPr>
          <p:cNvPr id="1027" name="Picture 3"/>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685310" y="1660977"/>
            <a:ext cx="5112326" cy="45620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5708389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Business / Platform </a:t>
            </a:r>
            <a:endParaRPr lang="en-US" dirty="0"/>
          </a:p>
        </p:txBody>
      </p:sp>
      <p:sp>
        <p:nvSpPr>
          <p:cNvPr id="4" name="Text Placeholder 3"/>
          <p:cNvSpPr>
            <a:spLocks noGrp="1"/>
          </p:cNvSpPr>
          <p:nvPr>
            <p:ph type="body" sz="quarter" idx="13"/>
          </p:nvPr>
        </p:nvSpPr>
        <p:spPr/>
        <p:txBody>
          <a:bodyPr/>
          <a:lstStyle/>
          <a:p>
            <a:r>
              <a:rPr lang="en-US" dirty="0" smtClean="0"/>
              <a:t>Cash Management</a:t>
            </a:r>
            <a:endParaRPr lang="en-US" dirty="0"/>
          </a:p>
        </p:txBody>
      </p:sp>
      <p:sp>
        <p:nvSpPr>
          <p:cNvPr id="5" name="Footer Placeholder 4"/>
          <p:cNvSpPr>
            <a:spLocks noGrp="1"/>
          </p:cNvSpPr>
          <p:nvPr>
            <p:ph type="ftr" sz="quarter" idx="15"/>
          </p:nvPr>
        </p:nvSpPr>
        <p:spPr/>
        <p:txBody>
          <a:bodyPr/>
          <a:lstStyle/>
          <a:p>
            <a:pPr algn="r"/>
            <a:r>
              <a:rPr lang="en-US" smtClean="0"/>
              <a:t>© 2019 Optum, Inc. All rights reserved. Confidential property of Optum. Do not distribute or reproduce without express permission from Optum.</a:t>
            </a:r>
            <a:endParaRPr lang="en-US"/>
          </a:p>
        </p:txBody>
      </p:sp>
      <p:sp>
        <p:nvSpPr>
          <p:cNvPr id="6" name="Slide Number Placeholder 5"/>
          <p:cNvSpPr>
            <a:spLocks noGrp="1"/>
          </p:cNvSpPr>
          <p:nvPr>
            <p:ph type="sldNum" sz="quarter" idx="16"/>
          </p:nvPr>
        </p:nvSpPr>
        <p:spPr/>
        <p:txBody>
          <a:bodyPr/>
          <a:lstStyle/>
          <a:p>
            <a:fld id="{901F1369-4AEB-4520-96C0-9F78886180C1}" type="slidenum">
              <a:rPr lang="en-US" smtClean="0"/>
              <a:pPr/>
              <a:t>49</a:t>
            </a:fld>
            <a:endParaRPr lang="en-US" dirty="0"/>
          </a:p>
        </p:txBody>
      </p:sp>
      <p:pic>
        <p:nvPicPr>
          <p:cNvPr id="2050"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956652" y="2133599"/>
            <a:ext cx="8101311" cy="33389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285417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Text Placeholder 3"/>
          <p:cNvSpPr>
            <a:spLocks noGrp="1"/>
          </p:cNvSpPr>
          <p:nvPr>
            <p:ph type="body" sz="quarter" idx="13"/>
          </p:nvPr>
        </p:nvSpPr>
        <p:spPr/>
        <p:txBody>
          <a:bodyPr/>
          <a:lstStyle/>
          <a:p>
            <a:endParaRPr lang="en-US"/>
          </a:p>
        </p:txBody>
      </p:sp>
      <p:sp>
        <p:nvSpPr>
          <p:cNvPr id="5" name="Footer Placeholder 4"/>
          <p:cNvSpPr>
            <a:spLocks noGrp="1"/>
          </p:cNvSpPr>
          <p:nvPr>
            <p:ph type="ftr" sz="quarter" idx="15"/>
          </p:nvPr>
        </p:nvSpPr>
        <p:spPr/>
        <p:txBody>
          <a:bodyPr/>
          <a:lstStyle/>
          <a:p>
            <a:pPr algn="r"/>
            <a:r>
              <a:rPr lang="en-US" smtClean="0"/>
              <a:t>© 2019 Optum, Inc. All rights reserved. Confidential property of Optum. Do not distribute or reproduce without express permission from Optum.</a:t>
            </a:r>
            <a:endParaRPr lang="en-US"/>
          </a:p>
        </p:txBody>
      </p:sp>
      <p:sp>
        <p:nvSpPr>
          <p:cNvPr id="6" name="Slide Number Placeholder 5"/>
          <p:cNvSpPr>
            <a:spLocks noGrp="1"/>
          </p:cNvSpPr>
          <p:nvPr>
            <p:ph type="sldNum" sz="quarter" idx="16"/>
          </p:nvPr>
        </p:nvSpPr>
        <p:spPr/>
        <p:txBody>
          <a:bodyPr/>
          <a:lstStyle/>
          <a:p>
            <a:fld id="{901F1369-4AEB-4520-96C0-9F78886180C1}" type="slidenum">
              <a:rPr lang="en-US" smtClean="0"/>
              <a:pPr/>
              <a:t>5</a:t>
            </a:fld>
            <a:endParaRPr lang="en-US" dirty="0"/>
          </a:p>
        </p:txBody>
      </p:sp>
    </p:spTree>
    <p:extLst>
      <p:ext uri="{BB962C8B-B14F-4D97-AF65-F5344CB8AC3E}">
        <p14:creationId xmlns:p14="http://schemas.microsoft.com/office/powerpoint/2010/main" val="83990490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Business / Platform </a:t>
            </a:r>
            <a:endParaRPr lang="en-US" dirty="0"/>
          </a:p>
        </p:txBody>
      </p:sp>
      <p:sp>
        <p:nvSpPr>
          <p:cNvPr id="4" name="Text Placeholder 3"/>
          <p:cNvSpPr>
            <a:spLocks noGrp="1"/>
          </p:cNvSpPr>
          <p:nvPr>
            <p:ph type="body" sz="quarter" idx="13"/>
          </p:nvPr>
        </p:nvSpPr>
        <p:spPr/>
        <p:txBody>
          <a:bodyPr/>
          <a:lstStyle/>
          <a:p>
            <a:r>
              <a:rPr lang="en-US" dirty="0" smtClean="0"/>
              <a:t>CRT</a:t>
            </a:r>
            <a:endParaRPr lang="en-US" dirty="0"/>
          </a:p>
        </p:txBody>
      </p:sp>
      <p:sp>
        <p:nvSpPr>
          <p:cNvPr id="5" name="Footer Placeholder 4"/>
          <p:cNvSpPr>
            <a:spLocks noGrp="1"/>
          </p:cNvSpPr>
          <p:nvPr>
            <p:ph type="ftr" sz="quarter" idx="15"/>
          </p:nvPr>
        </p:nvSpPr>
        <p:spPr/>
        <p:txBody>
          <a:bodyPr/>
          <a:lstStyle/>
          <a:p>
            <a:pPr algn="r"/>
            <a:r>
              <a:rPr lang="en-US" smtClean="0"/>
              <a:t>© 2019 Optum, Inc. All rights reserved. Confidential property of Optum. Do not distribute or reproduce without express permission from Optum.</a:t>
            </a:r>
            <a:endParaRPr lang="en-US"/>
          </a:p>
        </p:txBody>
      </p:sp>
      <p:sp>
        <p:nvSpPr>
          <p:cNvPr id="6" name="Slide Number Placeholder 5"/>
          <p:cNvSpPr>
            <a:spLocks noGrp="1"/>
          </p:cNvSpPr>
          <p:nvPr>
            <p:ph type="sldNum" sz="quarter" idx="16"/>
          </p:nvPr>
        </p:nvSpPr>
        <p:spPr/>
        <p:txBody>
          <a:bodyPr/>
          <a:lstStyle/>
          <a:p>
            <a:fld id="{901F1369-4AEB-4520-96C0-9F78886180C1}" type="slidenum">
              <a:rPr lang="en-US" smtClean="0"/>
              <a:pPr/>
              <a:t>50</a:t>
            </a:fld>
            <a:endParaRPr lang="en-US" dirty="0"/>
          </a:p>
        </p:txBody>
      </p:sp>
      <p:pic>
        <p:nvPicPr>
          <p:cNvPr id="3074"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191965" y="2230582"/>
            <a:ext cx="7492362" cy="30879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25131042"/>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Business / Platform </a:t>
            </a:r>
            <a:endParaRPr lang="en-US" dirty="0"/>
          </a:p>
        </p:txBody>
      </p:sp>
      <p:sp>
        <p:nvSpPr>
          <p:cNvPr id="4" name="Text Placeholder 3"/>
          <p:cNvSpPr>
            <a:spLocks noGrp="1"/>
          </p:cNvSpPr>
          <p:nvPr>
            <p:ph type="body" sz="quarter" idx="13"/>
          </p:nvPr>
        </p:nvSpPr>
        <p:spPr/>
        <p:txBody>
          <a:bodyPr/>
          <a:lstStyle/>
          <a:p>
            <a:r>
              <a:rPr lang="en-US" dirty="0" smtClean="0"/>
              <a:t>Vendor Management</a:t>
            </a:r>
            <a:endParaRPr lang="en-US" dirty="0"/>
          </a:p>
        </p:txBody>
      </p:sp>
      <p:sp>
        <p:nvSpPr>
          <p:cNvPr id="5" name="Footer Placeholder 4"/>
          <p:cNvSpPr>
            <a:spLocks noGrp="1"/>
          </p:cNvSpPr>
          <p:nvPr>
            <p:ph type="ftr" sz="quarter" idx="15"/>
          </p:nvPr>
        </p:nvSpPr>
        <p:spPr/>
        <p:txBody>
          <a:bodyPr/>
          <a:lstStyle/>
          <a:p>
            <a:pPr algn="r"/>
            <a:r>
              <a:rPr lang="en-US" smtClean="0"/>
              <a:t>© 2019 Optum, Inc. All rights reserved. Confidential property of Optum. Do not distribute or reproduce without express permission from Optum.</a:t>
            </a:r>
            <a:endParaRPr lang="en-US"/>
          </a:p>
        </p:txBody>
      </p:sp>
      <p:sp>
        <p:nvSpPr>
          <p:cNvPr id="6" name="Slide Number Placeholder 5"/>
          <p:cNvSpPr>
            <a:spLocks noGrp="1"/>
          </p:cNvSpPr>
          <p:nvPr>
            <p:ph type="sldNum" sz="quarter" idx="16"/>
          </p:nvPr>
        </p:nvSpPr>
        <p:spPr/>
        <p:txBody>
          <a:bodyPr/>
          <a:lstStyle/>
          <a:p>
            <a:fld id="{901F1369-4AEB-4520-96C0-9F78886180C1}" type="slidenum">
              <a:rPr lang="en-US" smtClean="0"/>
              <a:pPr/>
              <a:t>51</a:t>
            </a:fld>
            <a:endParaRPr lang="en-US" dirty="0"/>
          </a:p>
        </p:txBody>
      </p:sp>
      <p:pic>
        <p:nvPicPr>
          <p:cNvPr id="13314"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038486" y="2825413"/>
            <a:ext cx="8227732" cy="23284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81346130"/>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Business / Platform </a:t>
            </a:r>
            <a:endParaRPr lang="en-US" dirty="0"/>
          </a:p>
        </p:txBody>
      </p:sp>
      <p:sp>
        <p:nvSpPr>
          <p:cNvPr id="4" name="Text Placeholder 3"/>
          <p:cNvSpPr>
            <a:spLocks noGrp="1"/>
          </p:cNvSpPr>
          <p:nvPr>
            <p:ph type="body" sz="quarter" idx="13"/>
          </p:nvPr>
        </p:nvSpPr>
        <p:spPr/>
        <p:txBody>
          <a:bodyPr/>
          <a:lstStyle/>
          <a:p>
            <a:r>
              <a:rPr lang="en-US" dirty="0" smtClean="0"/>
              <a:t>A&amp;G</a:t>
            </a:r>
            <a:endParaRPr lang="en-US" dirty="0"/>
          </a:p>
        </p:txBody>
      </p:sp>
      <p:sp>
        <p:nvSpPr>
          <p:cNvPr id="5" name="Footer Placeholder 4"/>
          <p:cNvSpPr>
            <a:spLocks noGrp="1"/>
          </p:cNvSpPr>
          <p:nvPr>
            <p:ph type="ftr" sz="quarter" idx="15"/>
          </p:nvPr>
        </p:nvSpPr>
        <p:spPr/>
        <p:txBody>
          <a:bodyPr/>
          <a:lstStyle/>
          <a:p>
            <a:pPr algn="r"/>
            <a:r>
              <a:rPr lang="en-US" smtClean="0"/>
              <a:t>© 2019 Optum, Inc. All rights reserved. Confidential property of Optum. Do not distribute or reproduce without express permission from Optum.</a:t>
            </a:r>
            <a:endParaRPr lang="en-US"/>
          </a:p>
        </p:txBody>
      </p:sp>
      <p:sp>
        <p:nvSpPr>
          <p:cNvPr id="6" name="Slide Number Placeholder 5"/>
          <p:cNvSpPr>
            <a:spLocks noGrp="1"/>
          </p:cNvSpPr>
          <p:nvPr>
            <p:ph type="sldNum" sz="quarter" idx="16"/>
          </p:nvPr>
        </p:nvSpPr>
        <p:spPr/>
        <p:txBody>
          <a:bodyPr/>
          <a:lstStyle/>
          <a:p>
            <a:fld id="{901F1369-4AEB-4520-96C0-9F78886180C1}" type="slidenum">
              <a:rPr lang="en-US" smtClean="0"/>
              <a:pPr/>
              <a:t>52</a:t>
            </a:fld>
            <a:endParaRPr lang="en-US" dirty="0"/>
          </a:p>
        </p:txBody>
      </p:sp>
      <p:pic>
        <p:nvPicPr>
          <p:cNvPr id="14338"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787574" y="3131127"/>
            <a:ext cx="8761936" cy="15012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24828375"/>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Business / Platform </a:t>
            </a:r>
            <a:endParaRPr lang="en-US" dirty="0"/>
          </a:p>
        </p:txBody>
      </p:sp>
      <p:sp>
        <p:nvSpPr>
          <p:cNvPr id="4" name="Text Placeholder 3"/>
          <p:cNvSpPr>
            <a:spLocks noGrp="1"/>
          </p:cNvSpPr>
          <p:nvPr>
            <p:ph type="body" sz="quarter" idx="13"/>
          </p:nvPr>
        </p:nvSpPr>
        <p:spPr/>
        <p:txBody>
          <a:bodyPr/>
          <a:lstStyle/>
          <a:p>
            <a:r>
              <a:rPr lang="en-US" dirty="0" smtClean="0"/>
              <a:t>Innovation</a:t>
            </a:r>
            <a:endParaRPr lang="en-US" dirty="0"/>
          </a:p>
        </p:txBody>
      </p:sp>
      <p:sp>
        <p:nvSpPr>
          <p:cNvPr id="5" name="Footer Placeholder 4"/>
          <p:cNvSpPr>
            <a:spLocks noGrp="1"/>
          </p:cNvSpPr>
          <p:nvPr>
            <p:ph type="ftr" sz="quarter" idx="15"/>
          </p:nvPr>
        </p:nvSpPr>
        <p:spPr/>
        <p:txBody>
          <a:bodyPr/>
          <a:lstStyle/>
          <a:p>
            <a:pPr algn="r"/>
            <a:r>
              <a:rPr lang="en-US" smtClean="0"/>
              <a:t>© 2019 Optum, Inc. All rights reserved. Confidential property of Optum. Do not distribute or reproduce without express permission from Optum.</a:t>
            </a:r>
            <a:endParaRPr lang="en-US"/>
          </a:p>
        </p:txBody>
      </p:sp>
      <p:sp>
        <p:nvSpPr>
          <p:cNvPr id="6" name="Slide Number Placeholder 5"/>
          <p:cNvSpPr>
            <a:spLocks noGrp="1"/>
          </p:cNvSpPr>
          <p:nvPr>
            <p:ph type="sldNum" sz="quarter" idx="16"/>
          </p:nvPr>
        </p:nvSpPr>
        <p:spPr/>
        <p:txBody>
          <a:bodyPr/>
          <a:lstStyle/>
          <a:p>
            <a:fld id="{901F1369-4AEB-4520-96C0-9F78886180C1}" type="slidenum">
              <a:rPr lang="en-US" smtClean="0"/>
              <a:pPr/>
              <a:t>53</a:t>
            </a:fld>
            <a:endParaRPr lang="en-US" dirty="0"/>
          </a:p>
        </p:txBody>
      </p:sp>
      <p:pic>
        <p:nvPicPr>
          <p:cNvPr id="7170"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4962849" y="1340717"/>
            <a:ext cx="2188103" cy="49492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05189158"/>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Business / Platform </a:t>
            </a:r>
            <a:endParaRPr lang="en-US" dirty="0"/>
          </a:p>
        </p:txBody>
      </p:sp>
      <p:sp>
        <p:nvSpPr>
          <p:cNvPr id="4" name="Text Placeholder 3"/>
          <p:cNvSpPr>
            <a:spLocks noGrp="1"/>
          </p:cNvSpPr>
          <p:nvPr>
            <p:ph type="body" sz="quarter" idx="13"/>
          </p:nvPr>
        </p:nvSpPr>
        <p:spPr/>
        <p:txBody>
          <a:bodyPr/>
          <a:lstStyle/>
          <a:p>
            <a:r>
              <a:rPr lang="en-US" dirty="0" smtClean="0"/>
              <a:t>Internal Logistics</a:t>
            </a:r>
            <a:endParaRPr lang="en-US" dirty="0"/>
          </a:p>
        </p:txBody>
      </p:sp>
      <p:sp>
        <p:nvSpPr>
          <p:cNvPr id="5" name="Footer Placeholder 4"/>
          <p:cNvSpPr>
            <a:spLocks noGrp="1"/>
          </p:cNvSpPr>
          <p:nvPr>
            <p:ph type="ftr" sz="quarter" idx="15"/>
          </p:nvPr>
        </p:nvSpPr>
        <p:spPr/>
        <p:txBody>
          <a:bodyPr/>
          <a:lstStyle/>
          <a:p>
            <a:pPr algn="r"/>
            <a:r>
              <a:rPr lang="en-US" smtClean="0"/>
              <a:t>© 2019 Optum, Inc. All rights reserved. Confidential property of Optum. Do not distribute or reproduce without express permission from Optum.</a:t>
            </a:r>
            <a:endParaRPr lang="en-US"/>
          </a:p>
        </p:txBody>
      </p:sp>
      <p:sp>
        <p:nvSpPr>
          <p:cNvPr id="6" name="Slide Number Placeholder 5"/>
          <p:cNvSpPr>
            <a:spLocks noGrp="1"/>
          </p:cNvSpPr>
          <p:nvPr>
            <p:ph type="sldNum" sz="quarter" idx="16"/>
          </p:nvPr>
        </p:nvSpPr>
        <p:spPr/>
        <p:txBody>
          <a:bodyPr/>
          <a:lstStyle/>
          <a:p>
            <a:fld id="{901F1369-4AEB-4520-96C0-9F78886180C1}" type="slidenum">
              <a:rPr lang="en-US" smtClean="0"/>
              <a:pPr/>
              <a:t>54</a:t>
            </a:fld>
            <a:endParaRPr lang="en-US" dirty="0"/>
          </a:p>
        </p:txBody>
      </p:sp>
      <p:pic>
        <p:nvPicPr>
          <p:cNvPr id="8193" name="Picture 1"/>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4803686" y="1563480"/>
            <a:ext cx="2802459" cy="4435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65843558"/>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Business / Platform </a:t>
            </a:r>
            <a:endParaRPr lang="en-US" dirty="0"/>
          </a:p>
        </p:txBody>
      </p:sp>
      <p:sp>
        <p:nvSpPr>
          <p:cNvPr id="4" name="Text Placeholder 3"/>
          <p:cNvSpPr>
            <a:spLocks noGrp="1"/>
          </p:cNvSpPr>
          <p:nvPr>
            <p:ph type="body" sz="quarter" idx="13"/>
          </p:nvPr>
        </p:nvSpPr>
        <p:spPr/>
        <p:txBody>
          <a:bodyPr/>
          <a:lstStyle/>
          <a:p>
            <a:r>
              <a:rPr lang="en-US" dirty="0" smtClean="0"/>
              <a:t>Other</a:t>
            </a:r>
            <a:endParaRPr lang="en-US" dirty="0"/>
          </a:p>
        </p:txBody>
      </p:sp>
      <p:sp>
        <p:nvSpPr>
          <p:cNvPr id="5" name="Footer Placeholder 4"/>
          <p:cNvSpPr>
            <a:spLocks noGrp="1"/>
          </p:cNvSpPr>
          <p:nvPr>
            <p:ph type="ftr" sz="quarter" idx="15"/>
          </p:nvPr>
        </p:nvSpPr>
        <p:spPr/>
        <p:txBody>
          <a:bodyPr/>
          <a:lstStyle/>
          <a:p>
            <a:pPr algn="r"/>
            <a:r>
              <a:rPr lang="en-US" smtClean="0"/>
              <a:t>© 2019 Optum, Inc. All rights reserved. Confidential property of Optum. Do not distribute or reproduce without express permission from Optum.</a:t>
            </a:r>
            <a:endParaRPr lang="en-US"/>
          </a:p>
        </p:txBody>
      </p:sp>
      <p:sp>
        <p:nvSpPr>
          <p:cNvPr id="6" name="Slide Number Placeholder 5"/>
          <p:cNvSpPr>
            <a:spLocks noGrp="1"/>
          </p:cNvSpPr>
          <p:nvPr>
            <p:ph type="sldNum" sz="quarter" idx="16"/>
          </p:nvPr>
        </p:nvSpPr>
        <p:spPr/>
        <p:txBody>
          <a:bodyPr/>
          <a:lstStyle/>
          <a:p>
            <a:fld id="{901F1369-4AEB-4520-96C0-9F78886180C1}" type="slidenum">
              <a:rPr lang="en-US" smtClean="0"/>
              <a:pPr/>
              <a:t>55</a:t>
            </a:fld>
            <a:endParaRPr lang="en-US" dirty="0"/>
          </a:p>
        </p:txBody>
      </p:sp>
      <p:pic>
        <p:nvPicPr>
          <p:cNvPr id="9218"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4391892" y="1214011"/>
            <a:ext cx="2639642" cy="49645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20785634"/>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Business / Platform </a:t>
            </a:r>
            <a:endParaRPr lang="en-US" dirty="0"/>
          </a:p>
        </p:txBody>
      </p:sp>
      <p:sp>
        <p:nvSpPr>
          <p:cNvPr id="4" name="Text Placeholder 3"/>
          <p:cNvSpPr>
            <a:spLocks noGrp="1"/>
          </p:cNvSpPr>
          <p:nvPr>
            <p:ph type="body" sz="quarter" idx="13"/>
          </p:nvPr>
        </p:nvSpPr>
        <p:spPr/>
        <p:txBody>
          <a:bodyPr/>
          <a:lstStyle/>
          <a:p>
            <a:r>
              <a:rPr lang="en-US" dirty="0" smtClean="0"/>
              <a:t>Financial Services</a:t>
            </a:r>
            <a:endParaRPr lang="en-US" dirty="0"/>
          </a:p>
        </p:txBody>
      </p:sp>
      <p:sp>
        <p:nvSpPr>
          <p:cNvPr id="5" name="Footer Placeholder 4"/>
          <p:cNvSpPr>
            <a:spLocks noGrp="1"/>
          </p:cNvSpPr>
          <p:nvPr>
            <p:ph type="ftr" sz="quarter" idx="15"/>
          </p:nvPr>
        </p:nvSpPr>
        <p:spPr/>
        <p:txBody>
          <a:bodyPr/>
          <a:lstStyle/>
          <a:p>
            <a:pPr algn="r"/>
            <a:r>
              <a:rPr lang="en-US" smtClean="0"/>
              <a:t>© 2019 Optum, Inc. All rights reserved. Confidential property of Optum. Do not distribute or reproduce without express permission from Optum.</a:t>
            </a:r>
            <a:endParaRPr lang="en-US"/>
          </a:p>
        </p:txBody>
      </p:sp>
      <p:sp>
        <p:nvSpPr>
          <p:cNvPr id="6" name="Slide Number Placeholder 5"/>
          <p:cNvSpPr>
            <a:spLocks noGrp="1"/>
          </p:cNvSpPr>
          <p:nvPr>
            <p:ph type="sldNum" sz="quarter" idx="16"/>
          </p:nvPr>
        </p:nvSpPr>
        <p:spPr/>
        <p:txBody>
          <a:bodyPr/>
          <a:lstStyle/>
          <a:p>
            <a:fld id="{901F1369-4AEB-4520-96C0-9F78886180C1}" type="slidenum">
              <a:rPr lang="en-US" smtClean="0"/>
              <a:pPr/>
              <a:t>56</a:t>
            </a:fld>
            <a:endParaRPr lang="en-US" dirty="0"/>
          </a:p>
        </p:txBody>
      </p:sp>
      <p:pic>
        <p:nvPicPr>
          <p:cNvPr id="1843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733488" y="2521527"/>
            <a:ext cx="8609047" cy="27570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95473484"/>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Business / Platform </a:t>
            </a:r>
            <a:endParaRPr lang="en-US" dirty="0"/>
          </a:p>
        </p:txBody>
      </p:sp>
      <p:sp>
        <p:nvSpPr>
          <p:cNvPr id="4" name="Text Placeholder 3"/>
          <p:cNvSpPr>
            <a:spLocks noGrp="1"/>
          </p:cNvSpPr>
          <p:nvPr>
            <p:ph type="body" sz="quarter" idx="13"/>
          </p:nvPr>
        </p:nvSpPr>
        <p:spPr/>
        <p:txBody>
          <a:bodyPr/>
          <a:lstStyle/>
          <a:p>
            <a:r>
              <a:rPr lang="en-US" dirty="0" smtClean="0"/>
              <a:t>OHBS Quality (Quality Auditors </a:t>
            </a:r>
            <a:r>
              <a:rPr lang="en-US" dirty="0" err="1" smtClean="0"/>
              <a:t>Dept</a:t>
            </a:r>
            <a:r>
              <a:rPr lang="en-US" dirty="0" smtClean="0"/>
              <a:t>)	</a:t>
            </a:r>
            <a:endParaRPr lang="en-US" dirty="0"/>
          </a:p>
        </p:txBody>
      </p:sp>
      <p:sp>
        <p:nvSpPr>
          <p:cNvPr id="5" name="Footer Placeholder 4"/>
          <p:cNvSpPr>
            <a:spLocks noGrp="1"/>
          </p:cNvSpPr>
          <p:nvPr>
            <p:ph type="ftr" sz="quarter" idx="15"/>
          </p:nvPr>
        </p:nvSpPr>
        <p:spPr/>
        <p:txBody>
          <a:bodyPr/>
          <a:lstStyle/>
          <a:p>
            <a:pPr algn="r"/>
            <a:r>
              <a:rPr lang="en-US" smtClean="0"/>
              <a:t>© 2019 Optum, Inc. All rights reserved. Confidential property of Optum. Do not distribute or reproduce without express permission from Optum.</a:t>
            </a:r>
            <a:endParaRPr lang="en-US"/>
          </a:p>
        </p:txBody>
      </p:sp>
      <p:sp>
        <p:nvSpPr>
          <p:cNvPr id="6" name="Slide Number Placeholder 5"/>
          <p:cNvSpPr>
            <a:spLocks noGrp="1"/>
          </p:cNvSpPr>
          <p:nvPr>
            <p:ph type="sldNum" sz="quarter" idx="16"/>
          </p:nvPr>
        </p:nvSpPr>
        <p:spPr/>
        <p:txBody>
          <a:bodyPr/>
          <a:lstStyle/>
          <a:p>
            <a:fld id="{901F1369-4AEB-4520-96C0-9F78886180C1}" type="slidenum">
              <a:rPr lang="en-US" smtClean="0"/>
              <a:pPr/>
              <a:t>57</a:t>
            </a:fld>
            <a:endParaRPr lang="en-US" dirty="0"/>
          </a:p>
        </p:txBody>
      </p:sp>
      <p:pic>
        <p:nvPicPr>
          <p:cNvPr id="409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132019" y="2163644"/>
            <a:ext cx="6455326" cy="3281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91021078"/>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Business / Platform </a:t>
            </a:r>
            <a:endParaRPr lang="en-US" dirty="0"/>
          </a:p>
        </p:txBody>
      </p:sp>
      <p:sp>
        <p:nvSpPr>
          <p:cNvPr id="4" name="Text Placeholder 3"/>
          <p:cNvSpPr>
            <a:spLocks noGrp="1"/>
          </p:cNvSpPr>
          <p:nvPr>
            <p:ph type="body" sz="quarter" idx="13"/>
          </p:nvPr>
        </p:nvSpPr>
        <p:spPr/>
        <p:txBody>
          <a:bodyPr/>
          <a:lstStyle/>
          <a:p>
            <a:r>
              <a:rPr lang="en-US" dirty="0" smtClean="0"/>
              <a:t>Financial Services</a:t>
            </a:r>
            <a:endParaRPr lang="en-US" dirty="0"/>
          </a:p>
        </p:txBody>
      </p:sp>
      <p:sp>
        <p:nvSpPr>
          <p:cNvPr id="5" name="Footer Placeholder 4"/>
          <p:cNvSpPr>
            <a:spLocks noGrp="1"/>
          </p:cNvSpPr>
          <p:nvPr>
            <p:ph type="ftr" sz="quarter" idx="15"/>
          </p:nvPr>
        </p:nvSpPr>
        <p:spPr/>
        <p:txBody>
          <a:bodyPr/>
          <a:lstStyle/>
          <a:p>
            <a:pPr algn="r"/>
            <a:r>
              <a:rPr lang="en-US" smtClean="0"/>
              <a:t>© 2019 Optum, Inc. All rights reserved. Confidential property of Optum. Do not distribute or reproduce without express permission from Optum.</a:t>
            </a:r>
            <a:endParaRPr lang="en-US"/>
          </a:p>
        </p:txBody>
      </p:sp>
      <p:sp>
        <p:nvSpPr>
          <p:cNvPr id="6" name="Slide Number Placeholder 5"/>
          <p:cNvSpPr>
            <a:spLocks noGrp="1"/>
          </p:cNvSpPr>
          <p:nvPr>
            <p:ph type="sldNum" sz="quarter" idx="16"/>
          </p:nvPr>
        </p:nvSpPr>
        <p:spPr/>
        <p:txBody>
          <a:bodyPr/>
          <a:lstStyle/>
          <a:p>
            <a:fld id="{901F1369-4AEB-4520-96C0-9F78886180C1}" type="slidenum">
              <a:rPr lang="en-US" smtClean="0"/>
              <a:pPr/>
              <a:t>58</a:t>
            </a:fld>
            <a:endParaRPr lang="en-US" dirty="0"/>
          </a:p>
        </p:txBody>
      </p:sp>
      <p:pic>
        <p:nvPicPr>
          <p:cNvPr id="18434"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733488" y="2521527"/>
            <a:ext cx="8609047" cy="27570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09274891"/>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Business / Platform </a:t>
            </a:r>
            <a:endParaRPr lang="en-US" dirty="0"/>
          </a:p>
        </p:txBody>
      </p:sp>
      <p:sp>
        <p:nvSpPr>
          <p:cNvPr id="4" name="Text Placeholder 3"/>
          <p:cNvSpPr>
            <a:spLocks noGrp="1"/>
          </p:cNvSpPr>
          <p:nvPr>
            <p:ph type="body" sz="quarter" idx="13"/>
          </p:nvPr>
        </p:nvSpPr>
        <p:spPr/>
        <p:txBody>
          <a:bodyPr/>
          <a:lstStyle/>
          <a:p>
            <a:r>
              <a:rPr lang="en-US" dirty="0" smtClean="0"/>
              <a:t>OHBS Quality (Quality Auditors </a:t>
            </a:r>
            <a:r>
              <a:rPr lang="en-US" dirty="0" err="1" smtClean="0"/>
              <a:t>Dept</a:t>
            </a:r>
            <a:r>
              <a:rPr lang="en-US" dirty="0" smtClean="0"/>
              <a:t>)	</a:t>
            </a:r>
            <a:endParaRPr lang="en-US" dirty="0"/>
          </a:p>
        </p:txBody>
      </p:sp>
      <p:sp>
        <p:nvSpPr>
          <p:cNvPr id="5" name="Footer Placeholder 4"/>
          <p:cNvSpPr>
            <a:spLocks noGrp="1"/>
          </p:cNvSpPr>
          <p:nvPr>
            <p:ph type="ftr" sz="quarter" idx="15"/>
          </p:nvPr>
        </p:nvSpPr>
        <p:spPr/>
        <p:txBody>
          <a:bodyPr/>
          <a:lstStyle/>
          <a:p>
            <a:pPr algn="r"/>
            <a:r>
              <a:rPr lang="en-US" smtClean="0"/>
              <a:t>© 2019 Optum, Inc. All rights reserved. Confidential property of Optum. Do not distribute or reproduce without express permission from Optum.</a:t>
            </a:r>
            <a:endParaRPr lang="en-US"/>
          </a:p>
        </p:txBody>
      </p:sp>
      <p:sp>
        <p:nvSpPr>
          <p:cNvPr id="6" name="Slide Number Placeholder 5"/>
          <p:cNvSpPr>
            <a:spLocks noGrp="1"/>
          </p:cNvSpPr>
          <p:nvPr>
            <p:ph type="sldNum" sz="quarter" idx="16"/>
          </p:nvPr>
        </p:nvSpPr>
        <p:spPr/>
        <p:txBody>
          <a:bodyPr/>
          <a:lstStyle/>
          <a:p>
            <a:fld id="{901F1369-4AEB-4520-96C0-9F78886180C1}" type="slidenum">
              <a:rPr lang="en-US" smtClean="0"/>
              <a:pPr/>
              <a:t>59</a:t>
            </a:fld>
            <a:endParaRPr lang="en-US" dirty="0"/>
          </a:p>
        </p:txBody>
      </p:sp>
      <p:pic>
        <p:nvPicPr>
          <p:cNvPr id="19458"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166554" y="2161309"/>
            <a:ext cx="6542857" cy="31311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6684509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23"/>
          </p:nvPr>
        </p:nvSpPr>
        <p:spPr/>
        <p:txBody>
          <a:bodyPr/>
          <a:lstStyle/>
          <a:p>
            <a:r>
              <a:rPr lang="en-US" dirty="0" smtClean="0"/>
              <a:t>Form used to submit a Table Update Request in JIRA:</a:t>
            </a:r>
          </a:p>
          <a:p>
            <a:pPr marL="285750" indent="-285750">
              <a:buFont typeface="Arial" panose="020B0604020202020204" pitchFamily="34" charset="0"/>
              <a:buChar char="•"/>
            </a:pPr>
            <a:r>
              <a:rPr lang="en-US" dirty="0" smtClean="0"/>
              <a:t>Use this when directed to do so by our team</a:t>
            </a:r>
            <a:endParaRPr lang="en-US" dirty="0"/>
          </a:p>
        </p:txBody>
      </p:sp>
      <p:sp>
        <p:nvSpPr>
          <p:cNvPr id="3" name="Text Placeholder 2"/>
          <p:cNvSpPr>
            <a:spLocks noGrp="1"/>
          </p:cNvSpPr>
          <p:nvPr>
            <p:ph type="body" sz="quarter" idx="18"/>
          </p:nvPr>
        </p:nvSpPr>
        <p:spPr/>
        <p:txBody>
          <a:bodyPr/>
          <a:lstStyle/>
          <a:p>
            <a:r>
              <a:rPr lang="en-US" dirty="0"/>
              <a:t>Table Update Request</a:t>
            </a:r>
          </a:p>
        </p:txBody>
      </p:sp>
      <p:sp>
        <p:nvSpPr>
          <p:cNvPr id="4" name="Text Placeholder 3"/>
          <p:cNvSpPr>
            <a:spLocks noGrp="1"/>
          </p:cNvSpPr>
          <p:nvPr>
            <p:ph type="body" sz="quarter" idx="22"/>
          </p:nvPr>
        </p:nvSpPr>
        <p:spPr/>
        <p:txBody>
          <a:bodyPr/>
          <a:lstStyle/>
          <a:p>
            <a:r>
              <a:rPr lang="en-US" dirty="0" smtClean="0"/>
              <a:t>Form used to submit a Special Inventory Run Request in JIRA:</a:t>
            </a:r>
          </a:p>
          <a:p>
            <a:pPr marL="285750" indent="-285750">
              <a:buFont typeface="Arial" panose="020B0604020202020204" pitchFamily="34" charset="0"/>
              <a:buChar char="•"/>
            </a:pPr>
            <a:r>
              <a:rPr lang="en-US" dirty="0" smtClean="0"/>
              <a:t>Use this when directed to do so by our team</a:t>
            </a:r>
          </a:p>
          <a:p>
            <a:endParaRPr lang="en-US" dirty="0"/>
          </a:p>
        </p:txBody>
      </p:sp>
      <p:sp>
        <p:nvSpPr>
          <p:cNvPr id="5" name="Text Placeholder 4"/>
          <p:cNvSpPr>
            <a:spLocks noGrp="1"/>
          </p:cNvSpPr>
          <p:nvPr>
            <p:ph type="body" sz="quarter" idx="17"/>
          </p:nvPr>
        </p:nvSpPr>
        <p:spPr/>
        <p:txBody>
          <a:bodyPr/>
          <a:lstStyle/>
          <a:p>
            <a:r>
              <a:rPr lang="en-US" dirty="0"/>
              <a:t>Special Inventory Run Request</a:t>
            </a:r>
          </a:p>
        </p:txBody>
      </p:sp>
      <p:sp>
        <p:nvSpPr>
          <p:cNvPr id="6" name="Text Placeholder 5"/>
          <p:cNvSpPr>
            <a:spLocks noGrp="1"/>
          </p:cNvSpPr>
          <p:nvPr>
            <p:ph type="body" sz="quarter" idx="21"/>
          </p:nvPr>
        </p:nvSpPr>
        <p:spPr/>
        <p:txBody>
          <a:bodyPr/>
          <a:lstStyle/>
          <a:p>
            <a:r>
              <a:rPr lang="en-US" dirty="0" smtClean="0"/>
              <a:t>Form used to submit a Reporting Request in JIRA:</a:t>
            </a:r>
          </a:p>
          <a:p>
            <a:pPr marL="285750" indent="-285750">
              <a:buFont typeface="Arial" panose="020B0604020202020204" pitchFamily="34" charset="0"/>
              <a:buChar char="•"/>
            </a:pPr>
            <a:r>
              <a:rPr lang="en-US" dirty="0" smtClean="0"/>
              <a:t>Use the Supervisor Tool and Interactive </a:t>
            </a:r>
            <a:r>
              <a:rPr lang="en-US" dirty="0"/>
              <a:t>R</a:t>
            </a:r>
            <a:r>
              <a:rPr lang="en-US" dirty="0" smtClean="0"/>
              <a:t>eports that exist, only use this if current reporting capabilities do not meet your needs</a:t>
            </a:r>
            <a:endParaRPr lang="en-US" dirty="0"/>
          </a:p>
        </p:txBody>
      </p:sp>
      <p:sp>
        <p:nvSpPr>
          <p:cNvPr id="7" name="Text Placeholder 6"/>
          <p:cNvSpPr>
            <a:spLocks noGrp="1"/>
          </p:cNvSpPr>
          <p:nvPr>
            <p:ph type="body" sz="quarter" idx="16"/>
          </p:nvPr>
        </p:nvSpPr>
        <p:spPr/>
        <p:txBody>
          <a:bodyPr/>
          <a:lstStyle/>
          <a:p>
            <a:r>
              <a:rPr lang="en-US" dirty="0"/>
              <a:t>Reporting Request</a:t>
            </a:r>
          </a:p>
        </p:txBody>
      </p:sp>
      <p:sp>
        <p:nvSpPr>
          <p:cNvPr id="8" name="Text Placeholder 7"/>
          <p:cNvSpPr>
            <a:spLocks noGrp="1"/>
          </p:cNvSpPr>
          <p:nvPr>
            <p:ph type="body" sz="quarter" idx="20"/>
          </p:nvPr>
        </p:nvSpPr>
        <p:spPr/>
        <p:txBody>
          <a:bodyPr/>
          <a:lstStyle/>
          <a:p>
            <a:r>
              <a:rPr lang="en-US" dirty="0" smtClean="0"/>
              <a:t>Form used to submit a Question/Issue in JIRA:</a:t>
            </a:r>
          </a:p>
          <a:p>
            <a:pPr marL="285750" indent="-285750">
              <a:buFont typeface="Arial" panose="020B0604020202020204" pitchFamily="34" charset="0"/>
              <a:buChar char="•"/>
            </a:pPr>
            <a:r>
              <a:rPr lang="en-US" dirty="0" smtClean="0"/>
              <a:t>A defect is found in existing automation</a:t>
            </a:r>
          </a:p>
          <a:p>
            <a:pPr marL="285750" indent="-285750">
              <a:buFont typeface="Arial" panose="020B0604020202020204" pitchFamily="34" charset="0"/>
              <a:buChar char="•"/>
            </a:pPr>
            <a:r>
              <a:rPr lang="en-US" dirty="0" smtClean="0"/>
              <a:t>Questions about what is possible in automation</a:t>
            </a:r>
            <a:endParaRPr lang="en-US" dirty="0"/>
          </a:p>
        </p:txBody>
      </p:sp>
      <p:sp>
        <p:nvSpPr>
          <p:cNvPr id="9" name="Text Placeholder 8"/>
          <p:cNvSpPr>
            <a:spLocks noGrp="1"/>
          </p:cNvSpPr>
          <p:nvPr>
            <p:ph type="body" sz="quarter" idx="15"/>
          </p:nvPr>
        </p:nvSpPr>
        <p:spPr/>
        <p:txBody>
          <a:bodyPr/>
          <a:lstStyle/>
          <a:p>
            <a:r>
              <a:rPr lang="en-US" dirty="0"/>
              <a:t>Question / Issue Request</a:t>
            </a:r>
          </a:p>
        </p:txBody>
      </p:sp>
      <p:sp>
        <p:nvSpPr>
          <p:cNvPr id="10" name="Text Placeholder 9"/>
          <p:cNvSpPr>
            <a:spLocks noGrp="1"/>
          </p:cNvSpPr>
          <p:nvPr>
            <p:ph type="body" sz="quarter" idx="19"/>
          </p:nvPr>
        </p:nvSpPr>
        <p:spPr/>
        <p:txBody>
          <a:bodyPr/>
          <a:lstStyle/>
          <a:p>
            <a:r>
              <a:rPr lang="en-US" dirty="0" smtClean="0"/>
              <a:t>Form used to submit a Project in JIRA:</a:t>
            </a:r>
          </a:p>
          <a:p>
            <a:pPr marL="285750" indent="-285750">
              <a:buFont typeface="Arial" panose="020B0604020202020204" pitchFamily="34" charset="0"/>
              <a:buChar char="•"/>
            </a:pPr>
            <a:r>
              <a:rPr lang="en-US" dirty="0"/>
              <a:t>B</a:t>
            </a:r>
            <a:r>
              <a:rPr lang="en-US" dirty="0" smtClean="0"/>
              <a:t>rand new project request</a:t>
            </a:r>
          </a:p>
          <a:p>
            <a:pPr marL="285750" indent="-285750">
              <a:buFont typeface="Arial" panose="020B0604020202020204" pitchFamily="34" charset="0"/>
              <a:buChar char="•"/>
            </a:pPr>
            <a:r>
              <a:rPr lang="en-US" dirty="0" smtClean="0"/>
              <a:t>To add logic to any existing program</a:t>
            </a:r>
          </a:p>
        </p:txBody>
      </p:sp>
      <p:sp>
        <p:nvSpPr>
          <p:cNvPr id="11" name="Text Placeholder 10"/>
          <p:cNvSpPr>
            <a:spLocks noGrp="1"/>
          </p:cNvSpPr>
          <p:nvPr>
            <p:ph type="body" sz="quarter" idx="14"/>
          </p:nvPr>
        </p:nvSpPr>
        <p:spPr/>
        <p:txBody>
          <a:bodyPr/>
          <a:lstStyle/>
          <a:p>
            <a:r>
              <a:rPr lang="en-US" dirty="0" smtClean="0"/>
              <a:t>Project </a:t>
            </a:r>
            <a:r>
              <a:rPr lang="en-US" dirty="0"/>
              <a:t>Request</a:t>
            </a:r>
          </a:p>
        </p:txBody>
      </p:sp>
      <p:sp>
        <p:nvSpPr>
          <p:cNvPr id="12" name="Text Placeholder 11"/>
          <p:cNvSpPr>
            <a:spLocks noGrp="1"/>
          </p:cNvSpPr>
          <p:nvPr>
            <p:ph type="body" sz="quarter" idx="13"/>
          </p:nvPr>
        </p:nvSpPr>
        <p:spPr/>
        <p:txBody>
          <a:bodyPr/>
          <a:lstStyle/>
          <a:p>
            <a:endParaRPr lang="en-US" dirty="0"/>
          </a:p>
        </p:txBody>
      </p:sp>
      <p:sp>
        <p:nvSpPr>
          <p:cNvPr id="13" name="Title 12"/>
          <p:cNvSpPr>
            <a:spLocks noGrp="1"/>
          </p:cNvSpPr>
          <p:nvPr>
            <p:ph type="title"/>
          </p:nvPr>
        </p:nvSpPr>
        <p:spPr/>
        <p:txBody>
          <a:bodyPr/>
          <a:lstStyle/>
          <a:p>
            <a:r>
              <a:rPr lang="en-US" dirty="0" smtClean="0"/>
              <a:t>Which form should I choose?</a:t>
            </a:r>
            <a:endParaRPr lang="en-US" dirty="0"/>
          </a:p>
        </p:txBody>
      </p:sp>
      <p:sp>
        <p:nvSpPr>
          <p:cNvPr id="14" name="Footer Placeholder 13"/>
          <p:cNvSpPr>
            <a:spLocks noGrp="1"/>
          </p:cNvSpPr>
          <p:nvPr>
            <p:ph type="ftr" sz="quarter" idx="25"/>
          </p:nvPr>
        </p:nvSpPr>
        <p:spPr/>
        <p:txBody>
          <a:bodyPr/>
          <a:lstStyle/>
          <a:p>
            <a:pPr algn="r"/>
            <a:r>
              <a:rPr lang="en-US" dirty="0" smtClean="0"/>
              <a:t>© 2019 Optum, Inc. All rights reserved. Confidential property of Optum. Do not distribute or reproduce without express permission from Optum.</a:t>
            </a:r>
            <a:endParaRPr lang="en-US" dirty="0"/>
          </a:p>
        </p:txBody>
      </p:sp>
      <p:sp>
        <p:nvSpPr>
          <p:cNvPr id="15" name="Slide Number Placeholder 14"/>
          <p:cNvSpPr>
            <a:spLocks noGrp="1"/>
          </p:cNvSpPr>
          <p:nvPr>
            <p:ph type="sldNum" sz="quarter" idx="26"/>
          </p:nvPr>
        </p:nvSpPr>
        <p:spPr/>
        <p:txBody>
          <a:bodyPr/>
          <a:lstStyle/>
          <a:p>
            <a:fld id="{901F1369-4AEB-4520-96C0-9F78886180C1}" type="slidenum">
              <a:rPr lang="en-US" smtClean="0"/>
              <a:pPr/>
              <a:t>6</a:t>
            </a:fld>
            <a:endParaRPr lang="en-US" dirty="0"/>
          </a:p>
        </p:txBody>
      </p:sp>
    </p:spTree>
    <p:extLst>
      <p:ext uri="{BB962C8B-B14F-4D97-AF65-F5344CB8AC3E}">
        <p14:creationId xmlns:p14="http://schemas.microsoft.com/office/powerpoint/2010/main" val="2692138467"/>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Macro/Automation Name</a:t>
            </a:r>
            <a:endParaRPr lang="en-US" dirty="0"/>
          </a:p>
        </p:txBody>
      </p:sp>
      <p:sp>
        <p:nvSpPr>
          <p:cNvPr id="4" name="Content Placeholder 3"/>
          <p:cNvSpPr>
            <a:spLocks noGrp="1"/>
          </p:cNvSpPr>
          <p:nvPr>
            <p:ph sz="half" idx="2"/>
          </p:nvPr>
        </p:nvSpPr>
        <p:spPr/>
        <p:txBody>
          <a:bodyPr/>
          <a:lstStyle/>
          <a:p>
            <a:pPr marL="342900" indent="-342900">
              <a:buFont typeface="Arial" panose="020B0604020202020204" pitchFamily="34" charset="0"/>
              <a:buChar char="•"/>
            </a:pPr>
            <a:endParaRPr lang="en-US" dirty="0" smtClean="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smtClean="0"/>
              <a:t>Required Field</a:t>
            </a:r>
          </a:p>
          <a:p>
            <a:pPr marL="342900" indent="-342900">
              <a:buFont typeface="Arial" panose="020B0604020202020204" pitchFamily="34" charset="0"/>
              <a:buChar char="•"/>
            </a:pPr>
            <a:endParaRPr lang="en-US" dirty="0" smtClean="0"/>
          </a:p>
          <a:p>
            <a:pPr marL="342900" indent="-342900">
              <a:buFont typeface="Arial" panose="020B0604020202020204" pitchFamily="34" charset="0"/>
              <a:buChar char="•"/>
            </a:pPr>
            <a:r>
              <a:rPr lang="en-US" dirty="0" smtClean="0"/>
              <a:t>The Macro or Automation Name</a:t>
            </a:r>
            <a:endParaRPr lang="en-US" dirty="0"/>
          </a:p>
        </p:txBody>
      </p:sp>
      <p:sp>
        <p:nvSpPr>
          <p:cNvPr id="5" name="Text Placeholder 4"/>
          <p:cNvSpPr>
            <a:spLocks noGrp="1"/>
          </p:cNvSpPr>
          <p:nvPr>
            <p:ph type="body" sz="quarter" idx="13"/>
          </p:nvPr>
        </p:nvSpPr>
        <p:spPr/>
        <p:txBody>
          <a:bodyPr/>
          <a:lstStyle/>
          <a:p>
            <a:endParaRPr lang="en-US"/>
          </a:p>
        </p:txBody>
      </p:sp>
      <p:sp>
        <p:nvSpPr>
          <p:cNvPr id="6" name="Footer Placeholder 5"/>
          <p:cNvSpPr>
            <a:spLocks noGrp="1"/>
          </p:cNvSpPr>
          <p:nvPr>
            <p:ph type="ftr" sz="quarter" idx="15"/>
          </p:nvPr>
        </p:nvSpPr>
        <p:spPr/>
        <p:txBody>
          <a:bodyPr/>
          <a:lstStyle/>
          <a:p>
            <a:pPr algn="r"/>
            <a:r>
              <a:rPr lang="en-US" smtClean="0"/>
              <a:t>© 2019 Optum, Inc. All rights reserved. Confidential property of Optum. Do not distribute or reproduce without express permission from Optum.</a:t>
            </a:r>
            <a:endParaRPr lang="en-US"/>
          </a:p>
        </p:txBody>
      </p:sp>
      <p:sp>
        <p:nvSpPr>
          <p:cNvPr id="7" name="Slide Number Placeholder 6"/>
          <p:cNvSpPr>
            <a:spLocks noGrp="1"/>
          </p:cNvSpPr>
          <p:nvPr>
            <p:ph type="sldNum" sz="quarter" idx="16"/>
          </p:nvPr>
        </p:nvSpPr>
        <p:spPr/>
        <p:txBody>
          <a:bodyPr/>
          <a:lstStyle/>
          <a:p>
            <a:fld id="{901F1369-4AEB-4520-96C0-9F78886180C1}" type="slidenum">
              <a:rPr lang="en-US" smtClean="0"/>
              <a:pPr/>
              <a:t>60</a:t>
            </a:fld>
            <a:endParaRPr lang="en-US" dirty="0"/>
          </a:p>
        </p:txBody>
      </p:sp>
      <p:pic>
        <p:nvPicPr>
          <p:cNvPr id="29698" name="Picture 2"/>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758426" y="3581239"/>
            <a:ext cx="4305521" cy="6794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50386897"/>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Opportunity/Description</a:t>
            </a:r>
            <a:endParaRPr lang="en-US" dirty="0"/>
          </a:p>
        </p:txBody>
      </p:sp>
      <p:sp>
        <p:nvSpPr>
          <p:cNvPr id="9" name="Content Placeholder 8"/>
          <p:cNvSpPr>
            <a:spLocks noGrp="1"/>
          </p:cNvSpPr>
          <p:nvPr>
            <p:ph sz="half" idx="2"/>
          </p:nvPr>
        </p:nvSpPr>
        <p:spPr/>
        <p:txBody>
          <a:bodyPr/>
          <a:lstStyle/>
          <a:p>
            <a:pPr marL="342900" indent="-342900">
              <a:buFont typeface="Arial" panose="020B0604020202020204" pitchFamily="34" charset="0"/>
              <a:buChar char="•"/>
            </a:pPr>
            <a:endParaRPr lang="en-US" dirty="0" smtClean="0"/>
          </a:p>
          <a:p>
            <a:pPr marL="342900" indent="-342900">
              <a:buFont typeface="Arial" panose="020B0604020202020204" pitchFamily="34" charset="0"/>
              <a:buChar char="•"/>
            </a:pPr>
            <a:endParaRPr lang="en-US" dirty="0" smtClean="0"/>
          </a:p>
          <a:p>
            <a:pPr marL="342900" indent="-342900">
              <a:buFont typeface="Arial" panose="020B0604020202020204" pitchFamily="34" charset="0"/>
              <a:buChar char="•"/>
            </a:pPr>
            <a:r>
              <a:rPr lang="en-US" dirty="0" smtClean="0"/>
              <a:t>Required Field</a:t>
            </a:r>
          </a:p>
          <a:p>
            <a:pPr marL="342900" indent="-342900">
              <a:buFont typeface="Arial" panose="020B0604020202020204" pitchFamily="34" charset="0"/>
              <a:buChar char="•"/>
            </a:pPr>
            <a:endParaRPr lang="en-US" dirty="0" smtClean="0"/>
          </a:p>
          <a:p>
            <a:pPr marL="342900" indent="-342900">
              <a:buFont typeface="Arial" panose="020B0604020202020204" pitchFamily="34" charset="0"/>
              <a:buChar char="•"/>
            </a:pPr>
            <a:r>
              <a:rPr lang="en-US" dirty="0" smtClean="0"/>
              <a:t>What is the Opportunity or Description of the project</a:t>
            </a:r>
            <a:endParaRPr lang="en-US" dirty="0"/>
          </a:p>
        </p:txBody>
      </p:sp>
      <p:sp>
        <p:nvSpPr>
          <p:cNvPr id="10" name="Text Placeholder 9"/>
          <p:cNvSpPr>
            <a:spLocks noGrp="1"/>
          </p:cNvSpPr>
          <p:nvPr>
            <p:ph type="body" sz="quarter" idx="13"/>
          </p:nvPr>
        </p:nvSpPr>
        <p:spPr/>
        <p:txBody>
          <a:bodyPr/>
          <a:lstStyle/>
          <a:p>
            <a:endParaRPr lang="en-US"/>
          </a:p>
        </p:txBody>
      </p:sp>
      <p:sp>
        <p:nvSpPr>
          <p:cNvPr id="5" name="Footer Placeholder 4"/>
          <p:cNvSpPr>
            <a:spLocks noGrp="1"/>
          </p:cNvSpPr>
          <p:nvPr>
            <p:ph type="ftr" sz="quarter" idx="15"/>
          </p:nvPr>
        </p:nvSpPr>
        <p:spPr/>
        <p:txBody>
          <a:bodyPr/>
          <a:lstStyle/>
          <a:p>
            <a:pPr algn="r"/>
            <a:r>
              <a:rPr lang="en-US" smtClean="0"/>
              <a:t>© 2019 Optum, Inc. All rights reserved. Confidential property of Optum. Do not distribute or reproduce without express permission from Optum.</a:t>
            </a:r>
            <a:endParaRPr lang="en-US"/>
          </a:p>
        </p:txBody>
      </p:sp>
      <p:sp>
        <p:nvSpPr>
          <p:cNvPr id="6" name="Slide Number Placeholder 5"/>
          <p:cNvSpPr>
            <a:spLocks noGrp="1"/>
          </p:cNvSpPr>
          <p:nvPr>
            <p:ph type="sldNum" sz="quarter" idx="16"/>
          </p:nvPr>
        </p:nvSpPr>
        <p:spPr/>
        <p:txBody>
          <a:bodyPr/>
          <a:lstStyle/>
          <a:p>
            <a:fld id="{901F1369-4AEB-4520-96C0-9F78886180C1}" type="slidenum">
              <a:rPr lang="en-US" smtClean="0"/>
              <a:pPr/>
              <a:t>61</a:t>
            </a:fld>
            <a:endParaRPr lang="en-US" dirty="0"/>
          </a:p>
        </p:txBody>
      </p:sp>
      <p:pic>
        <p:nvPicPr>
          <p:cNvPr id="20482" name="Picture 2"/>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804319" y="2797267"/>
            <a:ext cx="4324572" cy="20257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14202366"/>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Claims/Cases</a:t>
            </a:r>
            <a:endParaRPr lang="en-US" dirty="0"/>
          </a:p>
        </p:txBody>
      </p:sp>
      <p:sp>
        <p:nvSpPr>
          <p:cNvPr id="4" name="Content Placeholder 3"/>
          <p:cNvSpPr>
            <a:spLocks noGrp="1"/>
          </p:cNvSpPr>
          <p:nvPr>
            <p:ph sz="half" idx="2"/>
          </p:nvPr>
        </p:nvSpPr>
        <p:spPr/>
        <p:txBody>
          <a:bodyPr/>
          <a:lstStyle/>
          <a:p>
            <a:pPr marL="342900" indent="-342900">
              <a:buFont typeface="Arial" panose="020B0604020202020204" pitchFamily="34" charset="0"/>
              <a:buChar char="•"/>
            </a:pPr>
            <a:endParaRPr lang="en-US" dirty="0" smtClean="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smtClean="0"/>
              <a:t>Required</a:t>
            </a:r>
          </a:p>
          <a:p>
            <a:pPr marL="342900" indent="-342900">
              <a:buFont typeface="Arial" panose="020B0604020202020204" pitchFamily="34" charset="0"/>
              <a:buChar char="•"/>
            </a:pPr>
            <a:endParaRPr lang="en-US" dirty="0" smtClean="0"/>
          </a:p>
          <a:p>
            <a:pPr marL="342900" indent="-342900">
              <a:buFont typeface="Arial" panose="020B0604020202020204" pitchFamily="34" charset="0"/>
              <a:buChar char="•"/>
            </a:pPr>
            <a:r>
              <a:rPr lang="en-US" dirty="0" smtClean="0"/>
              <a:t>Examples of the claims or cases leading to the Question or Issue</a:t>
            </a:r>
            <a:endParaRPr lang="en-US" dirty="0"/>
          </a:p>
        </p:txBody>
      </p:sp>
      <p:sp>
        <p:nvSpPr>
          <p:cNvPr id="5" name="Text Placeholder 4"/>
          <p:cNvSpPr>
            <a:spLocks noGrp="1"/>
          </p:cNvSpPr>
          <p:nvPr>
            <p:ph type="body" sz="quarter" idx="13"/>
          </p:nvPr>
        </p:nvSpPr>
        <p:spPr/>
        <p:txBody>
          <a:bodyPr/>
          <a:lstStyle/>
          <a:p>
            <a:endParaRPr lang="en-US"/>
          </a:p>
        </p:txBody>
      </p:sp>
      <p:sp>
        <p:nvSpPr>
          <p:cNvPr id="6" name="Footer Placeholder 5"/>
          <p:cNvSpPr>
            <a:spLocks noGrp="1"/>
          </p:cNvSpPr>
          <p:nvPr>
            <p:ph type="ftr" sz="quarter" idx="15"/>
          </p:nvPr>
        </p:nvSpPr>
        <p:spPr/>
        <p:txBody>
          <a:bodyPr/>
          <a:lstStyle/>
          <a:p>
            <a:pPr algn="r"/>
            <a:r>
              <a:rPr lang="en-US" smtClean="0"/>
              <a:t>© 2019 Optum, Inc. All rights reserved. Confidential property of Optum. Do not distribute or reproduce without express permission from Optum.</a:t>
            </a:r>
            <a:endParaRPr lang="en-US"/>
          </a:p>
        </p:txBody>
      </p:sp>
      <p:sp>
        <p:nvSpPr>
          <p:cNvPr id="7" name="Slide Number Placeholder 6"/>
          <p:cNvSpPr>
            <a:spLocks noGrp="1"/>
          </p:cNvSpPr>
          <p:nvPr>
            <p:ph type="sldNum" sz="quarter" idx="16"/>
          </p:nvPr>
        </p:nvSpPr>
        <p:spPr/>
        <p:txBody>
          <a:bodyPr/>
          <a:lstStyle/>
          <a:p>
            <a:fld id="{901F1369-4AEB-4520-96C0-9F78886180C1}" type="slidenum">
              <a:rPr lang="en-US" smtClean="0"/>
              <a:pPr/>
              <a:t>62</a:t>
            </a:fld>
            <a:endParaRPr lang="en-US" dirty="0"/>
          </a:p>
        </p:txBody>
      </p:sp>
      <p:pic>
        <p:nvPicPr>
          <p:cNvPr id="30722" name="Picture 2"/>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1149241" y="2839985"/>
            <a:ext cx="4216617" cy="20511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90116196"/>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Due Date</a:t>
            </a:r>
            <a:endParaRPr lang="en-US" dirty="0"/>
          </a:p>
        </p:txBody>
      </p:sp>
      <p:sp>
        <p:nvSpPr>
          <p:cNvPr id="4" name="Content Placeholder 3"/>
          <p:cNvSpPr>
            <a:spLocks noGrp="1"/>
          </p:cNvSpPr>
          <p:nvPr>
            <p:ph sz="half" idx="2"/>
          </p:nvPr>
        </p:nvSpPr>
        <p:spPr/>
        <p:txBody>
          <a:bodyPr/>
          <a:lstStyle/>
          <a:p>
            <a:pPr marL="342900" indent="-342900">
              <a:buFont typeface="Arial" panose="020B0604020202020204" pitchFamily="34" charset="0"/>
              <a:buChar char="•"/>
            </a:pPr>
            <a:endParaRPr lang="en-US" dirty="0" smtClean="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smtClean="0"/>
              <a:t>Optional Field</a:t>
            </a:r>
          </a:p>
          <a:p>
            <a:pPr marL="342900" indent="-342900">
              <a:buFont typeface="Arial" panose="020B0604020202020204" pitchFamily="34" charset="0"/>
              <a:buChar char="•"/>
            </a:pPr>
            <a:endParaRPr lang="en-US" dirty="0" smtClean="0"/>
          </a:p>
          <a:p>
            <a:pPr marL="342900" indent="-342900">
              <a:buFont typeface="Arial" panose="020B0604020202020204" pitchFamily="34" charset="0"/>
              <a:buChar char="•"/>
            </a:pPr>
            <a:r>
              <a:rPr lang="en-US" dirty="0" smtClean="0"/>
              <a:t>When due </a:t>
            </a:r>
            <a:endParaRPr lang="en-US" dirty="0"/>
          </a:p>
        </p:txBody>
      </p:sp>
      <p:sp>
        <p:nvSpPr>
          <p:cNvPr id="5" name="Text Placeholder 4"/>
          <p:cNvSpPr>
            <a:spLocks noGrp="1"/>
          </p:cNvSpPr>
          <p:nvPr>
            <p:ph type="body" sz="quarter" idx="13"/>
          </p:nvPr>
        </p:nvSpPr>
        <p:spPr/>
        <p:txBody>
          <a:bodyPr/>
          <a:lstStyle/>
          <a:p>
            <a:endParaRPr lang="en-US"/>
          </a:p>
        </p:txBody>
      </p:sp>
      <p:sp>
        <p:nvSpPr>
          <p:cNvPr id="6" name="Footer Placeholder 5"/>
          <p:cNvSpPr>
            <a:spLocks noGrp="1"/>
          </p:cNvSpPr>
          <p:nvPr>
            <p:ph type="ftr" sz="quarter" idx="15"/>
          </p:nvPr>
        </p:nvSpPr>
        <p:spPr/>
        <p:txBody>
          <a:bodyPr/>
          <a:lstStyle/>
          <a:p>
            <a:pPr algn="r"/>
            <a:r>
              <a:rPr lang="en-US" smtClean="0"/>
              <a:t>© 2019 Optum, Inc. All rights reserved. Confidential property of Optum. Do not distribute or reproduce without express permission from Optum.</a:t>
            </a:r>
            <a:endParaRPr lang="en-US"/>
          </a:p>
        </p:txBody>
      </p:sp>
      <p:sp>
        <p:nvSpPr>
          <p:cNvPr id="7" name="Slide Number Placeholder 6"/>
          <p:cNvSpPr>
            <a:spLocks noGrp="1"/>
          </p:cNvSpPr>
          <p:nvPr>
            <p:ph type="sldNum" sz="quarter" idx="16"/>
          </p:nvPr>
        </p:nvSpPr>
        <p:spPr/>
        <p:txBody>
          <a:bodyPr/>
          <a:lstStyle/>
          <a:p>
            <a:fld id="{901F1369-4AEB-4520-96C0-9F78886180C1}" type="slidenum">
              <a:rPr lang="en-US" smtClean="0"/>
              <a:pPr/>
              <a:t>63</a:t>
            </a:fld>
            <a:endParaRPr lang="en-US" dirty="0"/>
          </a:p>
        </p:txBody>
      </p:sp>
      <p:pic>
        <p:nvPicPr>
          <p:cNvPr id="31746" name="Picture 2"/>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1292450" y="3301259"/>
            <a:ext cx="2489328" cy="7683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88534586"/>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Attachment</a:t>
            </a:r>
            <a:endParaRPr lang="en-US" dirty="0"/>
          </a:p>
        </p:txBody>
      </p:sp>
      <p:sp>
        <p:nvSpPr>
          <p:cNvPr id="4" name="Content Placeholder 3"/>
          <p:cNvSpPr>
            <a:spLocks noGrp="1"/>
          </p:cNvSpPr>
          <p:nvPr>
            <p:ph sz="half" idx="2"/>
          </p:nvPr>
        </p:nvSpPr>
        <p:spPr/>
        <p:txBody>
          <a:bodyPr/>
          <a:lstStyle/>
          <a:p>
            <a:pPr marL="342900" lvl="0" indent="-342900">
              <a:buFont typeface="Arial" panose="020B0604020202020204" pitchFamily="34" charset="0"/>
              <a:buChar char="•"/>
            </a:pPr>
            <a:endParaRPr lang="en-US" dirty="0" smtClean="0">
              <a:solidFill>
                <a:srgbClr val="55565A"/>
              </a:solidFill>
            </a:endParaRPr>
          </a:p>
          <a:p>
            <a:pPr marL="342900" lvl="0" indent="-342900">
              <a:buFont typeface="Arial" panose="020B0604020202020204" pitchFamily="34" charset="0"/>
              <a:buChar char="•"/>
            </a:pPr>
            <a:r>
              <a:rPr lang="en-US" dirty="0" smtClean="0">
                <a:solidFill>
                  <a:srgbClr val="55565A"/>
                </a:solidFill>
              </a:rPr>
              <a:t>Optional</a:t>
            </a:r>
            <a:endParaRPr lang="en-US" dirty="0">
              <a:solidFill>
                <a:srgbClr val="55565A"/>
              </a:solidFill>
            </a:endParaRPr>
          </a:p>
          <a:p>
            <a:pPr marL="342900" lvl="0" indent="-342900">
              <a:buFont typeface="Arial" panose="020B0604020202020204" pitchFamily="34" charset="0"/>
              <a:buChar char="•"/>
            </a:pPr>
            <a:endParaRPr lang="en-US" dirty="0" smtClean="0">
              <a:solidFill>
                <a:srgbClr val="55565A"/>
              </a:solidFill>
            </a:endParaRPr>
          </a:p>
          <a:p>
            <a:pPr marL="342900" lvl="0" indent="-342900">
              <a:buFont typeface="Arial" panose="020B0604020202020204" pitchFamily="34" charset="0"/>
              <a:buChar char="•"/>
            </a:pPr>
            <a:r>
              <a:rPr lang="en-US" dirty="0" smtClean="0">
                <a:solidFill>
                  <a:srgbClr val="55565A"/>
                </a:solidFill>
              </a:rPr>
              <a:t>Drag </a:t>
            </a:r>
            <a:r>
              <a:rPr lang="en-US" dirty="0">
                <a:solidFill>
                  <a:srgbClr val="55565A"/>
                </a:solidFill>
              </a:rPr>
              <a:t>and Drop Files</a:t>
            </a:r>
          </a:p>
          <a:p>
            <a:pPr marL="342900" lvl="0" indent="-342900">
              <a:buFont typeface="Arial" panose="020B0604020202020204" pitchFamily="34" charset="0"/>
              <a:buChar char="•"/>
            </a:pPr>
            <a:r>
              <a:rPr lang="en-US" dirty="0">
                <a:solidFill>
                  <a:srgbClr val="55565A"/>
                </a:solidFill>
              </a:rPr>
              <a:t>Paste Screenshots</a:t>
            </a:r>
          </a:p>
          <a:p>
            <a:pPr marL="342900" lvl="0" indent="-342900">
              <a:buFont typeface="Arial" panose="020B0604020202020204" pitchFamily="34" charset="0"/>
              <a:buChar char="•"/>
            </a:pPr>
            <a:r>
              <a:rPr lang="en-US" dirty="0">
                <a:solidFill>
                  <a:srgbClr val="55565A"/>
                </a:solidFill>
              </a:rPr>
              <a:t>Browse and attach</a:t>
            </a:r>
          </a:p>
          <a:p>
            <a:endParaRPr lang="en-US" dirty="0"/>
          </a:p>
        </p:txBody>
      </p:sp>
      <p:sp>
        <p:nvSpPr>
          <p:cNvPr id="5" name="Text Placeholder 4"/>
          <p:cNvSpPr>
            <a:spLocks noGrp="1"/>
          </p:cNvSpPr>
          <p:nvPr>
            <p:ph type="body" sz="quarter" idx="13"/>
          </p:nvPr>
        </p:nvSpPr>
        <p:spPr/>
        <p:txBody>
          <a:bodyPr/>
          <a:lstStyle/>
          <a:p>
            <a:endParaRPr lang="en-US"/>
          </a:p>
        </p:txBody>
      </p:sp>
      <p:sp>
        <p:nvSpPr>
          <p:cNvPr id="6" name="Footer Placeholder 5"/>
          <p:cNvSpPr>
            <a:spLocks noGrp="1"/>
          </p:cNvSpPr>
          <p:nvPr>
            <p:ph type="ftr" sz="quarter" idx="15"/>
          </p:nvPr>
        </p:nvSpPr>
        <p:spPr/>
        <p:txBody>
          <a:bodyPr/>
          <a:lstStyle/>
          <a:p>
            <a:pPr algn="r"/>
            <a:r>
              <a:rPr lang="en-US" dirty="0" smtClean="0"/>
              <a:t>© 2019 Optum, Inc. All rights reserved. Confidential property of Optum. Do not distribute or reproduce without express permission from Optum.</a:t>
            </a:r>
            <a:endParaRPr lang="en-US" dirty="0"/>
          </a:p>
        </p:txBody>
      </p:sp>
      <p:sp>
        <p:nvSpPr>
          <p:cNvPr id="7" name="Slide Number Placeholder 6"/>
          <p:cNvSpPr>
            <a:spLocks noGrp="1"/>
          </p:cNvSpPr>
          <p:nvPr>
            <p:ph type="sldNum" sz="quarter" idx="16"/>
          </p:nvPr>
        </p:nvSpPr>
        <p:spPr/>
        <p:txBody>
          <a:bodyPr/>
          <a:lstStyle/>
          <a:p>
            <a:fld id="{901F1369-4AEB-4520-96C0-9F78886180C1}" type="slidenum">
              <a:rPr lang="en-US" smtClean="0"/>
              <a:pPr/>
              <a:t>64</a:t>
            </a:fld>
            <a:endParaRPr lang="en-US" dirty="0"/>
          </a:p>
        </p:txBody>
      </p:sp>
      <p:pic>
        <p:nvPicPr>
          <p:cNvPr id="32771" name="Picture 3"/>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bwMode="auto">
          <a:xfrm>
            <a:off x="1342926" y="2868561"/>
            <a:ext cx="3829247" cy="199400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27753558"/>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p:txBody>
          <a:bodyPr/>
          <a:lstStyle/>
          <a:p>
            <a:endParaRPr lang="en-US"/>
          </a:p>
        </p:txBody>
      </p:sp>
      <p:sp>
        <p:nvSpPr>
          <p:cNvPr id="2" name="Title 1"/>
          <p:cNvSpPr>
            <a:spLocks noGrp="1"/>
          </p:cNvSpPr>
          <p:nvPr>
            <p:ph type="title"/>
          </p:nvPr>
        </p:nvSpPr>
        <p:spPr/>
        <p:txBody>
          <a:bodyPr/>
          <a:lstStyle/>
          <a:p>
            <a:r>
              <a:rPr lang="en-US" dirty="0" smtClean="0"/>
              <a:t>Reporting Request</a:t>
            </a:r>
            <a:endParaRPr lang="en-US" dirty="0"/>
          </a:p>
        </p:txBody>
      </p:sp>
    </p:spTree>
    <p:extLst>
      <p:ext uri="{BB962C8B-B14F-4D97-AF65-F5344CB8AC3E}">
        <p14:creationId xmlns:p14="http://schemas.microsoft.com/office/powerpoint/2010/main" val="378522923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Reporting Request</a:t>
            </a:r>
            <a:endParaRPr lang="en-US" dirty="0"/>
          </a:p>
        </p:txBody>
      </p:sp>
      <p:sp>
        <p:nvSpPr>
          <p:cNvPr id="4" name="Text Placeholder 3"/>
          <p:cNvSpPr>
            <a:spLocks noGrp="1"/>
          </p:cNvSpPr>
          <p:nvPr>
            <p:ph type="body" sz="quarter" idx="13"/>
          </p:nvPr>
        </p:nvSpPr>
        <p:spPr/>
        <p:txBody>
          <a:bodyPr/>
          <a:lstStyle/>
          <a:p>
            <a:endParaRPr lang="en-US"/>
          </a:p>
        </p:txBody>
      </p:sp>
      <p:sp>
        <p:nvSpPr>
          <p:cNvPr id="5" name="Footer Placeholder 4"/>
          <p:cNvSpPr>
            <a:spLocks noGrp="1"/>
          </p:cNvSpPr>
          <p:nvPr>
            <p:ph type="ftr" sz="quarter" idx="15"/>
          </p:nvPr>
        </p:nvSpPr>
        <p:spPr/>
        <p:txBody>
          <a:bodyPr/>
          <a:lstStyle/>
          <a:p>
            <a:pPr algn="r"/>
            <a:r>
              <a:rPr lang="en-US" smtClean="0"/>
              <a:t>© 2019 Optum, Inc. All rights reserved. Confidential property of Optum. Do not distribute or reproduce without express permission from Optum.</a:t>
            </a:r>
            <a:endParaRPr lang="en-US"/>
          </a:p>
        </p:txBody>
      </p:sp>
      <p:sp>
        <p:nvSpPr>
          <p:cNvPr id="6" name="Slide Number Placeholder 5"/>
          <p:cNvSpPr>
            <a:spLocks noGrp="1"/>
          </p:cNvSpPr>
          <p:nvPr>
            <p:ph type="sldNum" sz="quarter" idx="16"/>
          </p:nvPr>
        </p:nvSpPr>
        <p:spPr/>
        <p:txBody>
          <a:bodyPr/>
          <a:lstStyle/>
          <a:p>
            <a:fld id="{901F1369-4AEB-4520-96C0-9F78886180C1}" type="slidenum">
              <a:rPr lang="en-US" smtClean="0"/>
              <a:pPr/>
              <a:t>66</a:t>
            </a:fld>
            <a:endParaRPr lang="en-US" dirty="0"/>
          </a:p>
        </p:txBody>
      </p:sp>
      <p:pic>
        <p:nvPicPr>
          <p:cNvPr id="33794" name="Picture 2"/>
          <p:cNvPicPr>
            <a:picLocks noGrp="1" noChangeAspect="1" noChangeArrowheads="1"/>
          </p:cNvPicPr>
          <p:nvPr>
            <p:ph idx="1"/>
          </p:nvPr>
        </p:nvPicPr>
        <p:blipFill>
          <a:blip r:embed="rId3" cstate="print">
            <a:extLst>
              <a:ext uri="{28A0092B-C50C-407E-A947-70E740481C1C}">
                <a14:useLocalDpi xmlns:a14="http://schemas.microsoft.com/office/drawing/2010/main" val="0"/>
              </a:ext>
            </a:extLst>
          </a:blip>
          <a:srcRect/>
          <a:stretch>
            <a:fillRect/>
          </a:stretch>
        </p:blipFill>
        <p:spPr bwMode="auto">
          <a:xfrm>
            <a:off x="3699164" y="1482437"/>
            <a:ext cx="4979417" cy="46941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321785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Brief Description/Title</a:t>
            </a:r>
            <a:endParaRPr lang="en-US" dirty="0"/>
          </a:p>
        </p:txBody>
      </p:sp>
      <p:sp>
        <p:nvSpPr>
          <p:cNvPr id="8" name="Content Placeholder 7"/>
          <p:cNvSpPr>
            <a:spLocks noGrp="1"/>
          </p:cNvSpPr>
          <p:nvPr>
            <p:ph sz="half" idx="2"/>
          </p:nvPr>
        </p:nvSpPr>
        <p:spPr/>
        <p:txBody>
          <a:bodyPr/>
          <a:lstStyle/>
          <a:p>
            <a:pPr marL="342900" indent="-342900">
              <a:buFont typeface="Arial" panose="020B0604020202020204" pitchFamily="34" charset="0"/>
              <a:buChar char="•"/>
            </a:pPr>
            <a:endParaRPr lang="en-US" dirty="0" smtClean="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smtClean="0"/>
              <a:t>Required Field</a:t>
            </a:r>
          </a:p>
          <a:p>
            <a:pPr marL="342900" indent="-342900">
              <a:buFont typeface="Arial" panose="020B0604020202020204" pitchFamily="34" charset="0"/>
              <a:buChar char="•"/>
            </a:pPr>
            <a:endParaRPr lang="en-US" dirty="0" smtClean="0"/>
          </a:p>
          <a:p>
            <a:pPr marL="342900" indent="-342900">
              <a:buFont typeface="Arial" panose="020B0604020202020204" pitchFamily="34" charset="0"/>
              <a:buChar char="•"/>
            </a:pPr>
            <a:r>
              <a:rPr lang="en-US" dirty="0" smtClean="0"/>
              <a:t>Brief Description or Title of the Project</a:t>
            </a:r>
            <a:endParaRPr lang="en-US" dirty="0"/>
          </a:p>
        </p:txBody>
      </p:sp>
      <p:sp>
        <p:nvSpPr>
          <p:cNvPr id="9" name="Text Placeholder 8"/>
          <p:cNvSpPr>
            <a:spLocks noGrp="1"/>
          </p:cNvSpPr>
          <p:nvPr>
            <p:ph type="body" sz="quarter" idx="13"/>
          </p:nvPr>
        </p:nvSpPr>
        <p:spPr/>
        <p:txBody>
          <a:bodyPr/>
          <a:lstStyle/>
          <a:p>
            <a:endParaRPr lang="en-US"/>
          </a:p>
        </p:txBody>
      </p:sp>
      <p:sp>
        <p:nvSpPr>
          <p:cNvPr id="5" name="Footer Placeholder 4"/>
          <p:cNvSpPr>
            <a:spLocks noGrp="1"/>
          </p:cNvSpPr>
          <p:nvPr>
            <p:ph type="ftr" sz="quarter" idx="15"/>
          </p:nvPr>
        </p:nvSpPr>
        <p:spPr/>
        <p:txBody>
          <a:bodyPr/>
          <a:lstStyle/>
          <a:p>
            <a:pPr algn="r"/>
            <a:r>
              <a:rPr smtClean="0">
                <a:solidFill>
                  <a:srgbClr val="888B8D"/>
                </a:solidFill>
              </a:rPr>
              <a:t>© 2019 Optum, Inc. All rights reserved. Confidential property of Optum. Do not distribute or reproduce without express permission from Optum.</a:t>
            </a:r>
            <a:endParaRPr>
              <a:solidFill>
                <a:srgbClr val="888B8D"/>
              </a:solidFill>
            </a:endParaRPr>
          </a:p>
        </p:txBody>
      </p:sp>
      <p:sp>
        <p:nvSpPr>
          <p:cNvPr id="6" name="Slide Number Placeholder 5"/>
          <p:cNvSpPr>
            <a:spLocks noGrp="1"/>
          </p:cNvSpPr>
          <p:nvPr>
            <p:ph type="sldNum" sz="quarter" idx="16"/>
          </p:nvPr>
        </p:nvSpPr>
        <p:spPr/>
        <p:txBody>
          <a:bodyPr/>
          <a:lstStyle/>
          <a:p>
            <a:fld id="{901F1369-4AEB-4520-96C0-9F78886180C1}" type="slidenum">
              <a:rPr lang="en-US" smtClean="0">
                <a:solidFill>
                  <a:srgbClr val="888B8D"/>
                </a:solidFill>
              </a:rPr>
              <a:pPr/>
              <a:t>67</a:t>
            </a:fld>
            <a:endParaRPr lang="en-US" dirty="0">
              <a:solidFill>
                <a:srgbClr val="888B8D"/>
              </a:solidFill>
            </a:endParaRPr>
          </a:p>
        </p:txBody>
      </p:sp>
      <p:pic>
        <p:nvPicPr>
          <p:cNvPr id="4098" name="Picture 2"/>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bwMode="auto">
          <a:xfrm>
            <a:off x="668645" y="3334450"/>
            <a:ext cx="4845299" cy="8128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089133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Business / Platform</a:t>
            </a:r>
            <a:endParaRPr lang="en-US" dirty="0"/>
          </a:p>
        </p:txBody>
      </p:sp>
      <p:sp>
        <p:nvSpPr>
          <p:cNvPr id="4" name="Content Placeholder 3"/>
          <p:cNvSpPr>
            <a:spLocks noGrp="1"/>
          </p:cNvSpPr>
          <p:nvPr>
            <p:ph sz="half" idx="2"/>
          </p:nvPr>
        </p:nvSpPr>
        <p:spPr/>
        <p:txBody>
          <a:bodyPr/>
          <a:lstStyle/>
          <a:p>
            <a:pPr marL="342900" indent="-342900">
              <a:buFont typeface="Arial" panose="020B0604020202020204" pitchFamily="34" charset="0"/>
              <a:buChar char="•"/>
            </a:pPr>
            <a:endParaRPr lang="en-US" dirty="0" smtClean="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smtClean="0"/>
              <a:t>Required Field</a:t>
            </a:r>
          </a:p>
          <a:p>
            <a:pPr marL="342900" indent="-342900">
              <a:buFont typeface="Arial" panose="020B0604020202020204" pitchFamily="34" charset="0"/>
              <a:buChar char="•"/>
            </a:pPr>
            <a:endParaRPr lang="en-US" dirty="0" smtClean="0"/>
          </a:p>
          <a:p>
            <a:pPr marL="342900" indent="-342900">
              <a:buFont typeface="Arial" panose="020B0604020202020204" pitchFamily="34" charset="0"/>
              <a:buChar char="•"/>
            </a:pPr>
            <a:r>
              <a:rPr lang="en-US" dirty="0" smtClean="0"/>
              <a:t>Platform is dependent on business chosen</a:t>
            </a:r>
            <a:endParaRPr lang="en-US" dirty="0"/>
          </a:p>
        </p:txBody>
      </p:sp>
      <p:sp>
        <p:nvSpPr>
          <p:cNvPr id="5" name="Text Placeholder 4"/>
          <p:cNvSpPr>
            <a:spLocks noGrp="1"/>
          </p:cNvSpPr>
          <p:nvPr>
            <p:ph type="body" sz="quarter" idx="13"/>
          </p:nvPr>
        </p:nvSpPr>
        <p:spPr/>
        <p:txBody>
          <a:bodyPr/>
          <a:lstStyle/>
          <a:p>
            <a:endParaRPr lang="en-US"/>
          </a:p>
        </p:txBody>
      </p:sp>
      <p:sp>
        <p:nvSpPr>
          <p:cNvPr id="6" name="Footer Placeholder 5"/>
          <p:cNvSpPr>
            <a:spLocks noGrp="1"/>
          </p:cNvSpPr>
          <p:nvPr>
            <p:ph type="ftr" sz="quarter" idx="15"/>
          </p:nvPr>
        </p:nvSpPr>
        <p:spPr/>
        <p:txBody>
          <a:bodyPr/>
          <a:lstStyle/>
          <a:p>
            <a:pPr algn="r"/>
            <a:r>
              <a:rPr smtClean="0">
                <a:solidFill>
                  <a:srgbClr val="888B8D"/>
                </a:solidFill>
              </a:rPr>
              <a:t>© 2019 Optum, Inc. All rights reserved. Confidential property of Optum. Do not distribute or reproduce without express permission from Optum.</a:t>
            </a:r>
            <a:endParaRPr>
              <a:solidFill>
                <a:srgbClr val="888B8D"/>
              </a:solidFill>
            </a:endParaRPr>
          </a:p>
        </p:txBody>
      </p:sp>
      <p:sp>
        <p:nvSpPr>
          <p:cNvPr id="7" name="Slide Number Placeholder 6"/>
          <p:cNvSpPr>
            <a:spLocks noGrp="1"/>
          </p:cNvSpPr>
          <p:nvPr>
            <p:ph type="sldNum" sz="quarter" idx="16"/>
          </p:nvPr>
        </p:nvSpPr>
        <p:spPr/>
        <p:txBody>
          <a:bodyPr/>
          <a:lstStyle/>
          <a:p>
            <a:fld id="{901F1369-4AEB-4520-96C0-9F78886180C1}" type="slidenum">
              <a:rPr lang="en-US" smtClean="0">
                <a:solidFill>
                  <a:srgbClr val="888B8D"/>
                </a:solidFill>
              </a:rPr>
              <a:pPr/>
              <a:t>68</a:t>
            </a:fld>
            <a:endParaRPr lang="en-US" dirty="0">
              <a:solidFill>
                <a:srgbClr val="888B8D"/>
              </a:solidFill>
            </a:endParaRPr>
          </a:p>
        </p:txBody>
      </p:sp>
      <p:pic>
        <p:nvPicPr>
          <p:cNvPr id="5122" name="Picture 2"/>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bwMode="auto">
          <a:xfrm>
            <a:off x="1082563" y="3535345"/>
            <a:ext cx="4349974" cy="6604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696272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Business / Platform </a:t>
            </a:r>
            <a:endParaRPr lang="en-US" dirty="0"/>
          </a:p>
        </p:txBody>
      </p:sp>
      <p:sp>
        <p:nvSpPr>
          <p:cNvPr id="4" name="Text Placeholder 3"/>
          <p:cNvSpPr>
            <a:spLocks noGrp="1"/>
          </p:cNvSpPr>
          <p:nvPr>
            <p:ph type="body" sz="quarter" idx="13"/>
          </p:nvPr>
        </p:nvSpPr>
        <p:spPr/>
        <p:txBody>
          <a:bodyPr/>
          <a:lstStyle/>
          <a:p>
            <a:r>
              <a:rPr lang="en-US" dirty="0" smtClean="0"/>
              <a:t>Behavioral Health </a:t>
            </a:r>
            <a:endParaRPr lang="en-US" dirty="0"/>
          </a:p>
        </p:txBody>
      </p:sp>
      <p:sp>
        <p:nvSpPr>
          <p:cNvPr id="5" name="Footer Placeholder 4"/>
          <p:cNvSpPr>
            <a:spLocks noGrp="1"/>
          </p:cNvSpPr>
          <p:nvPr>
            <p:ph type="ftr" sz="quarter" idx="15"/>
          </p:nvPr>
        </p:nvSpPr>
        <p:spPr/>
        <p:txBody>
          <a:bodyPr/>
          <a:lstStyle/>
          <a:p>
            <a:pPr algn="r"/>
            <a:r>
              <a:rPr lang="en-US" smtClean="0"/>
              <a:t>© 2019 Optum, Inc. All rights reserved. Confidential property of Optum. Do not distribute or reproduce without express permission from Optum.</a:t>
            </a:r>
            <a:endParaRPr lang="en-US"/>
          </a:p>
        </p:txBody>
      </p:sp>
      <p:sp>
        <p:nvSpPr>
          <p:cNvPr id="6" name="Slide Number Placeholder 5"/>
          <p:cNvSpPr>
            <a:spLocks noGrp="1"/>
          </p:cNvSpPr>
          <p:nvPr>
            <p:ph type="sldNum" sz="quarter" idx="16"/>
          </p:nvPr>
        </p:nvSpPr>
        <p:spPr/>
        <p:txBody>
          <a:bodyPr/>
          <a:lstStyle/>
          <a:p>
            <a:fld id="{901F1369-4AEB-4520-96C0-9F78886180C1}" type="slidenum">
              <a:rPr lang="en-US" smtClean="0"/>
              <a:pPr/>
              <a:t>69</a:t>
            </a:fld>
            <a:endParaRPr lang="en-US" dirty="0"/>
          </a:p>
        </p:txBody>
      </p:sp>
      <p:pic>
        <p:nvPicPr>
          <p:cNvPr id="6145" name="Picture 1"/>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4184072" y="1732730"/>
            <a:ext cx="3990109" cy="42061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49598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2"/>
          </p:nvPr>
        </p:nvSpPr>
        <p:spPr/>
        <p:txBody>
          <a:bodyPr/>
          <a:lstStyle/>
          <a:p>
            <a:endParaRPr lang="en-US" dirty="0"/>
          </a:p>
        </p:txBody>
      </p:sp>
      <p:sp>
        <p:nvSpPr>
          <p:cNvPr id="2" name="Title 1"/>
          <p:cNvSpPr>
            <a:spLocks noGrp="1"/>
          </p:cNvSpPr>
          <p:nvPr>
            <p:ph type="title"/>
          </p:nvPr>
        </p:nvSpPr>
        <p:spPr/>
        <p:txBody>
          <a:bodyPr/>
          <a:lstStyle/>
          <a:p>
            <a:r>
              <a:rPr lang="en-US" dirty="0" smtClean="0"/>
              <a:t>Project Request</a:t>
            </a:r>
            <a:endParaRPr lang="en-US" dirty="0"/>
          </a:p>
        </p:txBody>
      </p:sp>
    </p:spTree>
    <p:extLst>
      <p:ext uri="{BB962C8B-B14F-4D97-AF65-F5344CB8AC3E}">
        <p14:creationId xmlns:p14="http://schemas.microsoft.com/office/powerpoint/2010/main" val="37541326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Business / Platform </a:t>
            </a:r>
            <a:endParaRPr lang="en-US" dirty="0"/>
          </a:p>
        </p:txBody>
      </p:sp>
      <p:sp>
        <p:nvSpPr>
          <p:cNvPr id="4" name="Text Placeholder 3"/>
          <p:cNvSpPr>
            <a:spLocks noGrp="1"/>
          </p:cNvSpPr>
          <p:nvPr>
            <p:ph type="body" sz="quarter" idx="13"/>
          </p:nvPr>
        </p:nvSpPr>
        <p:spPr/>
        <p:txBody>
          <a:bodyPr/>
          <a:lstStyle/>
          <a:p>
            <a:r>
              <a:rPr lang="en-US" dirty="0" err="1" smtClean="0"/>
              <a:t>Prov</a:t>
            </a:r>
            <a:r>
              <a:rPr lang="en-US" dirty="0" smtClean="0"/>
              <a:t> OPS</a:t>
            </a:r>
            <a:endParaRPr lang="en-US" dirty="0"/>
          </a:p>
        </p:txBody>
      </p:sp>
      <p:sp>
        <p:nvSpPr>
          <p:cNvPr id="5" name="Footer Placeholder 4"/>
          <p:cNvSpPr>
            <a:spLocks noGrp="1"/>
          </p:cNvSpPr>
          <p:nvPr>
            <p:ph type="ftr" sz="quarter" idx="15"/>
          </p:nvPr>
        </p:nvSpPr>
        <p:spPr/>
        <p:txBody>
          <a:bodyPr/>
          <a:lstStyle/>
          <a:p>
            <a:pPr algn="r"/>
            <a:r>
              <a:rPr lang="en-US" smtClean="0"/>
              <a:t>© 2019 Optum, Inc. All rights reserved. Confidential property of Optum. Do not distribute or reproduce without express permission from Optum.</a:t>
            </a:r>
            <a:endParaRPr lang="en-US"/>
          </a:p>
        </p:txBody>
      </p:sp>
      <p:sp>
        <p:nvSpPr>
          <p:cNvPr id="6" name="Slide Number Placeholder 5"/>
          <p:cNvSpPr>
            <a:spLocks noGrp="1"/>
          </p:cNvSpPr>
          <p:nvPr>
            <p:ph type="sldNum" sz="quarter" idx="16"/>
          </p:nvPr>
        </p:nvSpPr>
        <p:spPr/>
        <p:txBody>
          <a:bodyPr/>
          <a:lstStyle/>
          <a:p>
            <a:fld id="{901F1369-4AEB-4520-96C0-9F78886180C1}" type="slidenum">
              <a:rPr lang="en-US" smtClean="0"/>
              <a:pPr/>
              <a:t>70</a:t>
            </a:fld>
            <a:endParaRPr lang="en-US" dirty="0"/>
          </a:p>
        </p:txBody>
      </p:sp>
      <p:pic>
        <p:nvPicPr>
          <p:cNvPr id="5122"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338945" y="1720588"/>
            <a:ext cx="5056910" cy="38500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992852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Business / Platform </a:t>
            </a:r>
            <a:endParaRPr lang="en-US" dirty="0"/>
          </a:p>
        </p:txBody>
      </p:sp>
      <p:sp>
        <p:nvSpPr>
          <p:cNvPr id="4" name="Text Placeholder 3"/>
          <p:cNvSpPr>
            <a:spLocks noGrp="1"/>
          </p:cNvSpPr>
          <p:nvPr>
            <p:ph type="body" sz="quarter" idx="13"/>
          </p:nvPr>
        </p:nvSpPr>
        <p:spPr/>
        <p:txBody>
          <a:bodyPr/>
          <a:lstStyle/>
          <a:p>
            <a:r>
              <a:rPr lang="en-US" dirty="0" smtClean="0"/>
              <a:t>OptumCare</a:t>
            </a:r>
            <a:endParaRPr lang="en-US" dirty="0"/>
          </a:p>
        </p:txBody>
      </p:sp>
      <p:sp>
        <p:nvSpPr>
          <p:cNvPr id="5" name="Footer Placeholder 4"/>
          <p:cNvSpPr>
            <a:spLocks noGrp="1"/>
          </p:cNvSpPr>
          <p:nvPr>
            <p:ph type="ftr" sz="quarter" idx="15"/>
          </p:nvPr>
        </p:nvSpPr>
        <p:spPr/>
        <p:txBody>
          <a:bodyPr/>
          <a:lstStyle/>
          <a:p>
            <a:pPr algn="r"/>
            <a:r>
              <a:rPr lang="en-US" smtClean="0"/>
              <a:t>© 2019 Optum, Inc. All rights reserved. Confidential property of Optum. Do not distribute or reproduce without express permission from Optum.</a:t>
            </a:r>
            <a:endParaRPr lang="en-US"/>
          </a:p>
        </p:txBody>
      </p:sp>
      <p:sp>
        <p:nvSpPr>
          <p:cNvPr id="6" name="Slide Number Placeholder 5"/>
          <p:cNvSpPr>
            <a:spLocks noGrp="1"/>
          </p:cNvSpPr>
          <p:nvPr>
            <p:ph type="sldNum" sz="quarter" idx="16"/>
          </p:nvPr>
        </p:nvSpPr>
        <p:spPr/>
        <p:txBody>
          <a:bodyPr/>
          <a:lstStyle/>
          <a:p>
            <a:fld id="{901F1369-4AEB-4520-96C0-9F78886180C1}" type="slidenum">
              <a:rPr lang="en-US" smtClean="0"/>
              <a:pPr/>
              <a:t>71</a:t>
            </a:fld>
            <a:endParaRPr lang="en-US" dirty="0"/>
          </a:p>
        </p:txBody>
      </p:sp>
      <p:pic>
        <p:nvPicPr>
          <p:cNvPr id="6146"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840181" y="1563917"/>
            <a:ext cx="6594763" cy="45768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930710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Business / Platform </a:t>
            </a:r>
            <a:endParaRPr lang="en-US" dirty="0"/>
          </a:p>
        </p:txBody>
      </p:sp>
      <p:sp>
        <p:nvSpPr>
          <p:cNvPr id="4" name="Text Placeholder 3"/>
          <p:cNvSpPr>
            <a:spLocks noGrp="1"/>
          </p:cNvSpPr>
          <p:nvPr>
            <p:ph type="body" sz="quarter" idx="13"/>
          </p:nvPr>
        </p:nvSpPr>
        <p:spPr/>
        <p:txBody>
          <a:bodyPr/>
          <a:lstStyle/>
          <a:p>
            <a:r>
              <a:rPr lang="en-US" dirty="0" smtClean="0"/>
              <a:t>Physical Health</a:t>
            </a:r>
            <a:endParaRPr lang="en-US" dirty="0"/>
          </a:p>
        </p:txBody>
      </p:sp>
      <p:sp>
        <p:nvSpPr>
          <p:cNvPr id="5" name="Footer Placeholder 4"/>
          <p:cNvSpPr>
            <a:spLocks noGrp="1"/>
          </p:cNvSpPr>
          <p:nvPr>
            <p:ph type="ftr" sz="quarter" idx="15"/>
          </p:nvPr>
        </p:nvSpPr>
        <p:spPr/>
        <p:txBody>
          <a:bodyPr/>
          <a:lstStyle/>
          <a:p>
            <a:pPr algn="r"/>
            <a:r>
              <a:rPr lang="en-US" smtClean="0"/>
              <a:t>© 2019 Optum, Inc. All rights reserved. Confidential property of Optum. Do not distribute or reproduce without express permission from Optum.</a:t>
            </a:r>
            <a:endParaRPr lang="en-US"/>
          </a:p>
        </p:txBody>
      </p:sp>
      <p:sp>
        <p:nvSpPr>
          <p:cNvPr id="6" name="Slide Number Placeholder 5"/>
          <p:cNvSpPr>
            <a:spLocks noGrp="1"/>
          </p:cNvSpPr>
          <p:nvPr>
            <p:ph type="sldNum" sz="quarter" idx="16"/>
          </p:nvPr>
        </p:nvSpPr>
        <p:spPr/>
        <p:txBody>
          <a:bodyPr/>
          <a:lstStyle/>
          <a:p>
            <a:fld id="{901F1369-4AEB-4520-96C0-9F78886180C1}" type="slidenum">
              <a:rPr lang="en-US" smtClean="0"/>
              <a:pPr/>
              <a:t>72</a:t>
            </a:fld>
            <a:endParaRPr lang="en-US" dirty="0"/>
          </a:p>
        </p:txBody>
      </p:sp>
      <p:pic>
        <p:nvPicPr>
          <p:cNvPr id="9218"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354048" y="2302763"/>
            <a:ext cx="7164025" cy="33221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445054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Business / Platform </a:t>
            </a:r>
            <a:endParaRPr lang="en-US" dirty="0"/>
          </a:p>
        </p:txBody>
      </p:sp>
      <p:sp>
        <p:nvSpPr>
          <p:cNvPr id="4" name="Text Placeholder 3"/>
          <p:cNvSpPr>
            <a:spLocks noGrp="1"/>
          </p:cNvSpPr>
          <p:nvPr>
            <p:ph type="body" sz="quarter" idx="13"/>
          </p:nvPr>
        </p:nvSpPr>
        <p:spPr/>
        <p:txBody>
          <a:bodyPr/>
          <a:lstStyle/>
          <a:p>
            <a:r>
              <a:rPr lang="en-US" dirty="0" smtClean="0"/>
              <a:t>CMC</a:t>
            </a:r>
            <a:endParaRPr lang="en-US" dirty="0"/>
          </a:p>
        </p:txBody>
      </p:sp>
      <p:sp>
        <p:nvSpPr>
          <p:cNvPr id="5" name="Footer Placeholder 4"/>
          <p:cNvSpPr>
            <a:spLocks noGrp="1"/>
          </p:cNvSpPr>
          <p:nvPr>
            <p:ph type="ftr" sz="quarter" idx="15"/>
          </p:nvPr>
        </p:nvSpPr>
        <p:spPr/>
        <p:txBody>
          <a:bodyPr/>
          <a:lstStyle/>
          <a:p>
            <a:pPr algn="r"/>
            <a:r>
              <a:rPr lang="en-US" smtClean="0"/>
              <a:t>© 2019 Optum, Inc. All rights reserved. Confidential property of Optum. Do not distribute or reproduce without express permission from Optum.</a:t>
            </a:r>
            <a:endParaRPr lang="en-US"/>
          </a:p>
        </p:txBody>
      </p:sp>
      <p:sp>
        <p:nvSpPr>
          <p:cNvPr id="6" name="Slide Number Placeholder 5"/>
          <p:cNvSpPr>
            <a:spLocks noGrp="1"/>
          </p:cNvSpPr>
          <p:nvPr>
            <p:ph type="sldNum" sz="quarter" idx="16"/>
          </p:nvPr>
        </p:nvSpPr>
        <p:spPr/>
        <p:txBody>
          <a:bodyPr/>
          <a:lstStyle/>
          <a:p>
            <a:fld id="{901F1369-4AEB-4520-96C0-9F78886180C1}" type="slidenum">
              <a:rPr lang="en-US" smtClean="0"/>
              <a:pPr/>
              <a:t>73</a:t>
            </a:fld>
            <a:endParaRPr lang="en-US" dirty="0"/>
          </a:p>
        </p:txBody>
      </p:sp>
      <p:pic>
        <p:nvPicPr>
          <p:cNvPr id="1027" name="Picture 3"/>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685310" y="1660977"/>
            <a:ext cx="5112326" cy="45620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570838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Business / Platform </a:t>
            </a:r>
            <a:endParaRPr lang="en-US" dirty="0"/>
          </a:p>
        </p:txBody>
      </p:sp>
      <p:sp>
        <p:nvSpPr>
          <p:cNvPr id="4" name="Text Placeholder 3"/>
          <p:cNvSpPr>
            <a:spLocks noGrp="1"/>
          </p:cNvSpPr>
          <p:nvPr>
            <p:ph type="body" sz="quarter" idx="13"/>
          </p:nvPr>
        </p:nvSpPr>
        <p:spPr/>
        <p:txBody>
          <a:bodyPr/>
          <a:lstStyle/>
          <a:p>
            <a:r>
              <a:rPr lang="en-US" dirty="0" smtClean="0"/>
              <a:t>Cash Management</a:t>
            </a:r>
            <a:endParaRPr lang="en-US" dirty="0"/>
          </a:p>
        </p:txBody>
      </p:sp>
      <p:sp>
        <p:nvSpPr>
          <p:cNvPr id="5" name="Footer Placeholder 4"/>
          <p:cNvSpPr>
            <a:spLocks noGrp="1"/>
          </p:cNvSpPr>
          <p:nvPr>
            <p:ph type="ftr" sz="quarter" idx="15"/>
          </p:nvPr>
        </p:nvSpPr>
        <p:spPr/>
        <p:txBody>
          <a:bodyPr/>
          <a:lstStyle/>
          <a:p>
            <a:pPr algn="r"/>
            <a:r>
              <a:rPr lang="en-US" smtClean="0"/>
              <a:t>© 2019 Optum, Inc. All rights reserved. Confidential property of Optum. Do not distribute or reproduce without express permission from Optum.</a:t>
            </a:r>
            <a:endParaRPr lang="en-US"/>
          </a:p>
        </p:txBody>
      </p:sp>
      <p:sp>
        <p:nvSpPr>
          <p:cNvPr id="6" name="Slide Number Placeholder 5"/>
          <p:cNvSpPr>
            <a:spLocks noGrp="1"/>
          </p:cNvSpPr>
          <p:nvPr>
            <p:ph type="sldNum" sz="quarter" idx="16"/>
          </p:nvPr>
        </p:nvSpPr>
        <p:spPr/>
        <p:txBody>
          <a:bodyPr/>
          <a:lstStyle/>
          <a:p>
            <a:fld id="{901F1369-4AEB-4520-96C0-9F78886180C1}" type="slidenum">
              <a:rPr lang="en-US" smtClean="0"/>
              <a:pPr/>
              <a:t>74</a:t>
            </a:fld>
            <a:endParaRPr lang="en-US" dirty="0"/>
          </a:p>
        </p:txBody>
      </p:sp>
      <p:pic>
        <p:nvPicPr>
          <p:cNvPr id="2050"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956652" y="2133599"/>
            <a:ext cx="8101311" cy="33389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28541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Business / Platform </a:t>
            </a:r>
            <a:endParaRPr lang="en-US" dirty="0"/>
          </a:p>
        </p:txBody>
      </p:sp>
      <p:sp>
        <p:nvSpPr>
          <p:cNvPr id="4" name="Text Placeholder 3"/>
          <p:cNvSpPr>
            <a:spLocks noGrp="1"/>
          </p:cNvSpPr>
          <p:nvPr>
            <p:ph type="body" sz="quarter" idx="13"/>
          </p:nvPr>
        </p:nvSpPr>
        <p:spPr/>
        <p:txBody>
          <a:bodyPr/>
          <a:lstStyle/>
          <a:p>
            <a:r>
              <a:rPr lang="en-US" dirty="0" smtClean="0"/>
              <a:t>CRT</a:t>
            </a:r>
            <a:endParaRPr lang="en-US" dirty="0"/>
          </a:p>
        </p:txBody>
      </p:sp>
      <p:sp>
        <p:nvSpPr>
          <p:cNvPr id="5" name="Footer Placeholder 4"/>
          <p:cNvSpPr>
            <a:spLocks noGrp="1"/>
          </p:cNvSpPr>
          <p:nvPr>
            <p:ph type="ftr" sz="quarter" idx="15"/>
          </p:nvPr>
        </p:nvSpPr>
        <p:spPr/>
        <p:txBody>
          <a:bodyPr/>
          <a:lstStyle/>
          <a:p>
            <a:pPr algn="r"/>
            <a:r>
              <a:rPr lang="en-US" smtClean="0"/>
              <a:t>© 2019 Optum, Inc. All rights reserved. Confidential property of Optum. Do not distribute or reproduce without express permission from Optum.</a:t>
            </a:r>
            <a:endParaRPr lang="en-US"/>
          </a:p>
        </p:txBody>
      </p:sp>
      <p:sp>
        <p:nvSpPr>
          <p:cNvPr id="6" name="Slide Number Placeholder 5"/>
          <p:cNvSpPr>
            <a:spLocks noGrp="1"/>
          </p:cNvSpPr>
          <p:nvPr>
            <p:ph type="sldNum" sz="quarter" idx="16"/>
          </p:nvPr>
        </p:nvSpPr>
        <p:spPr/>
        <p:txBody>
          <a:bodyPr/>
          <a:lstStyle/>
          <a:p>
            <a:fld id="{901F1369-4AEB-4520-96C0-9F78886180C1}" type="slidenum">
              <a:rPr lang="en-US" smtClean="0"/>
              <a:pPr/>
              <a:t>75</a:t>
            </a:fld>
            <a:endParaRPr lang="en-US" dirty="0"/>
          </a:p>
        </p:txBody>
      </p:sp>
      <p:pic>
        <p:nvPicPr>
          <p:cNvPr id="3074"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191965" y="2230582"/>
            <a:ext cx="7492362" cy="30879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251310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Business / Platform </a:t>
            </a:r>
            <a:endParaRPr lang="en-US" dirty="0"/>
          </a:p>
        </p:txBody>
      </p:sp>
      <p:sp>
        <p:nvSpPr>
          <p:cNvPr id="4" name="Text Placeholder 3"/>
          <p:cNvSpPr>
            <a:spLocks noGrp="1"/>
          </p:cNvSpPr>
          <p:nvPr>
            <p:ph type="body" sz="quarter" idx="13"/>
          </p:nvPr>
        </p:nvSpPr>
        <p:spPr/>
        <p:txBody>
          <a:bodyPr/>
          <a:lstStyle/>
          <a:p>
            <a:r>
              <a:rPr lang="en-US" dirty="0" smtClean="0"/>
              <a:t>Vendor Management</a:t>
            </a:r>
            <a:endParaRPr lang="en-US" dirty="0"/>
          </a:p>
        </p:txBody>
      </p:sp>
      <p:sp>
        <p:nvSpPr>
          <p:cNvPr id="5" name="Footer Placeholder 4"/>
          <p:cNvSpPr>
            <a:spLocks noGrp="1"/>
          </p:cNvSpPr>
          <p:nvPr>
            <p:ph type="ftr" sz="quarter" idx="15"/>
          </p:nvPr>
        </p:nvSpPr>
        <p:spPr/>
        <p:txBody>
          <a:bodyPr/>
          <a:lstStyle/>
          <a:p>
            <a:pPr algn="r"/>
            <a:r>
              <a:rPr lang="en-US" smtClean="0"/>
              <a:t>© 2019 Optum, Inc. All rights reserved. Confidential property of Optum. Do not distribute or reproduce without express permission from Optum.</a:t>
            </a:r>
            <a:endParaRPr lang="en-US"/>
          </a:p>
        </p:txBody>
      </p:sp>
      <p:sp>
        <p:nvSpPr>
          <p:cNvPr id="6" name="Slide Number Placeholder 5"/>
          <p:cNvSpPr>
            <a:spLocks noGrp="1"/>
          </p:cNvSpPr>
          <p:nvPr>
            <p:ph type="sldNum" sz="quarter" idx="16"/>
          </p:nvPr>
        </p:nvSpPr>
        <p:spPr/>
        <p:txBody>
          <a:bodyPr/>
          <a:lstStyle/>
          <a:p>
            <a:fld id="{901F1369-4AEB-4520-96C0-9F78886180C1}" type="slidenum">
              <a:rPr lang="en-US" smtClean="0"/>
              <a:pPr/>
              <a:t>76</a:t>
            </a:fld>
            <a:endParaRPr lang="en-US" dirty="0"/>
          </a:p>
        </p:txBody>
      </p:sp>
      <p:pic>
        <p:nvPicPr>
          <p:cNvPr id="13314"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038486" y="2825413"/>
            <a:ext cx="8227732" cy="23284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813461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Business / Platform </a:t>
            </a:r>
            <a:endParaRPr lang="en-US" dirty="0"/>
          </a:p>
        </p:txBody>
      </p:sp>
      <p:sp>
        <p:nvSpPr>
          <p:cNvPr id="4" name="Text Placeholder 3"/>
          <p:cNvSpPr>
            <a:spLocks noGrp="1"/>
          </p:cNvSpPr>
          <p:nvPr>
            <p:ph type="body" sz="quarter" idx="13"/>
          </p:nvPr>
        </p:nvSpPr>
        <p:spPr/>
        <p:txBody>
          <a:bodyPr/>
          <a:lstStyle/>
          <a:p>
            <a:r>
              <a:rPr lang="en-US" dirty="0" smtClean="0"/>
              <a:t>A&amp;G</a:t>
            </a:r>
            <a:endParaRPr lang="en-US" dirty="0"/>
          </a:p>
        </p:txBody>
      </p:sp>
      <p:sp>
        <p:nvSpPr>
          <p:cNvPr id="5" name="Footer Placeholder 4"/>
          <p:cNvSpPr>
            <a:spLocks noGrp="1"/>
          </p:cNvSpPr>
          <p:nvPr>
            <p:ph type="ftr" sz="quarter" idx="15"/>
          </p:nvPr>
        </p:nvSpPr>
        <p:spPr/>
        <p:txBody>
          <a:bodyPr/>
          <a:lstStyle/>
          <a:p>
            <a:pPr algn="r"/>
            <a:r>
              <a:rPr lang="en-US" smtClean="0"/>
              <a:t>© 2019 Optum, Inc. All rights reserved. Confidential property of Optum. Do not distribute or reproduce without express permission from Optum.</a:t>
            </a:r>
            <a:endParaRPr lang="en-US"/>
          </a:p>
        </p:txBody>
      </p:sp>
      <p:sp>
        <p:nvSpPr>
          <p:cNvPr id="6" name="Slide Number Placeholder 5"/>
          <p:cNvSpPr>
            <a:spLocks noGrp="1"/>
          </p:cNvSpPr>
          <p:nvPr>
            <p:ph type="sldNum" sz="quarter" idx="16"/>
          </p:nvPr>
        </p:nvSpPr>
        <p:spPr/>
        <p:txBody>
          <a:bodyPr/>
          <a:lstStyle/>
          <a:p>
            <a:fld id="{901F1369-4AEB-4520-96C0-9F78886180C1}" type="slidenum">
              <a:rPr lang="en-US" smtClean="0"/>
              <a:pPr/>
              <a:t>77</a:t>
            </a:fld>
            <a:endParaRPr lang="en-US" dirty="0"/>
          </a:p>
        </p:txBody>
      </p:sp>
      <p:pic>
        <p:nvPicPr>
          <p:cNvPr id="14338"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787574" y="3131127"/>
            <a:ext cx="8761936" cy="15012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248283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Business / Platform </a:t>
            </a:r>
            <a:endParaRPr lang="en-US" dirty="0"/>
          </a:p>
        </p:txBody>
      </p:sp>
      <p:sp>
        <p:nvSpPr>
          <p:cNvPr id="4" name="Text Placeholder 3"/>
          <p:cNvSpPr>
            <a:spLocks noGrp="1"/>
          </p:cNvSpPr>
          <p:nvPr>
            <p:ph type="body" sz="quarter" idx="13"/>
          </p:nvPr>
        </p:nvSpPr>
        <p:spPr/>
        <p:txBody>
          <a:bodyPr/>
          <a:lstStyle/>
          <a:p>
            <a:r>
              <a:rPr lang="en-US" dirty="0" smtClean="0"/>
              <a:t>Innovation</a:t>
            </a:r>
            <a:endParaRPr lang="en-US" dirty="0"/>
          </a:p>
        </p:txBody>
      </p:sp>
      <p:sp>
        <p:nvSpPr>
          <p:cNvPr id="5" name="Footer Placeholder 4"/>
          <p:cNvSpPr>
            <a:spLocks noGrp="1"/>
          </p:cNvSpPr>
          <p:nvPr>
            <p:ph type="ftr" sz="quarter" idx="15"/>
          </p:nvPr>
        </p:nvSpPr>
        <p:spPr/>
        <p:txBody>
          <a:bodyPr/>
          <a:lstStyle/>
          <a:p>
            <a:pPr algn="r"/>
            <a:r>
              <a:rPr lang="en-US" smtClean="0"/>
              <a:t>© 2019 Optum, Inc. All rights reserved. Confidential property of Optum. Do not distribute or reproduce without express permission from Optum.</a:t>
            </a:r>
            <a:endParaRPr lang="en-US"/>
          </a:p>
        </p:txBody>
      </p:sp>
      <p:sp>
        <p:nvSpPr>
          <p:cNvPr id="6" name="Slide Number Placeholder 5"/>
          <p:cNvSpPr>
            <a:spLocks noGrp="1"/>
          </p:cNvSpPr>
          <p:nvPr>
            <p:ph type="sldNum" sz="quarter" idx="16"/>
          </p:nvPr>
        </p:nvSpPr>
        <p:spPr/>
        <p:txBody>
          <a:bodyPr/>
          <a:lstStyle/>
          <a:p>
            <a:fld id="{901F1369-4AEB-4520-96C0-9F78886180C1}" type="slidenum">
              <a:rPr lang="en-US" smtClean="0"/>
              <a:pPr/>
              <a:t>78</a:t>
            </a:fld>
            <a:endParaRPr lang="en-US" dirty="0"/>
          </a:p>
        </p:txBody>
      </p:sp>
      <p:pic>
        <p:nvPicPr>
          <p:cNvPr id="7170"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4962849" y="1340717"/>
            <a:ext cx="2188103" cy="49492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051891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Business / Platform </a:t>
            </a:r>
            <a:endParaRPr lang="en-US" dirty="0"/>
          </a:p>
        </p:txBody>
      </p:sp>
      <p:sp>
        <p:nvSpPr>
          <p:cNvPr id="4" name="Text Placeholder 3"/>
          <p:cNvSpPr>
            <a:spLocks noGrp="1"/>
          </p:cNvSpPr>
          <p:nvPr>
            <p:ph type="body" sz="quarter" idx="13"/>
          </p:nvPr>
        </p:nvSpPr>
        <p:spPr/>
        <p:txBody>
          <a:bodyPr/>
          <a:lstStyle/>
          <a:p>
            <a:r>
              <a:rPr lang="en-US" dirty="0" smtClean="0"/>
              <a:t>Internal Logistics</a:t>
            </a:r>
            <a:endParaRPr lang="en-US" dirty="0"/>
          </a:p>
        </p:txBody>
      </p:sp>
      <p:sp>
        <p:nvSpPr>
          <p:cNvPr id="5" name="Footer Placeholder 4"/>
          <p:cNvSpPr>
            <a:spLocks noGrp="1"/>
          </p:cNvSpPr>
          <p:nvPr>
            <p:ph type="ftr" sz="quarter" idx="15"/>
          </p:nvPr>
        </p:nvSpPr>
        <p:spPr/>
        <p:txBody>
          <a:bodyPr/>
          <a:lstStyle/>
          <a:p>
            <a:pPr algn="r"/>
            <a:r>
              <a:rPr lang="en-US" smtClean="0"/>
              <a:t>© 2019 Optum, Inc. All rights reserved. Confidential property of Optum. Do not distribute or reproduce without express permission from Optum.</a:t>
            </a:r>
            <a:endParaRPr lang="en-US"/>
          </a:p>
        </p:txBody>
      </p:sp>
      <p:sp>
        <p:nvSpPr>
          <p:cNvPr id="6" name="Slide Number Placeholder 5"/>
          <p:cNvSpPr>
            <a:spLocks noGrp="1"/>
          </p:cNvSpPr>
          <p:nvPr>
            <p:ph type="sldNum" sz="quarter" idx="16"/>
          </p:nvPr>
        </p:nvSpPr>
        <p:spPr/>
        <p:txBody>
          <a:bodyPr/>
          <a:lstStyle/>
          <a:p>
            <a:fld id="{901F1369-4AEB-4520-96C0-9F78886180C1}" type="slidenum">
              <a:rPr lang="en-US" smtClean="0"/>
              <a:pPr/>
              <a:t>79</a:t>
            </a:fld>
            <a:endParaRPr lang="en-US" dirty="0"/>
          </a:p>
        </p:txBody>
      </p:sp>
      <p:pic>
        <p:nvPicPr>
          <p:cNvPr id="8193" name="Picture 1"/>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4803686" y="1563480"/>
            <a:ext cx="2802459" cy="4435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658435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 Request</a:t>
            </a:r>
            <a:endParaRPr lang="en-US" dirty="0"/>
          </a:p>
        </p:txBody>
      </p:sp>
      <p:sp>
        <p:nvSpPr>
          <p:cNvPr id="5" name="Footer Placeholder 4"/>
          <p:cNvSpPr>
            <a:spLocks noGrp="1"/>
          </p:cNvSpPr>
          <p:nvPr>
            <p:ph type="ftr" sz="quarter" idx="15"/>
          </p:nvPr>
        </p:nvSpPr>
        <p:spPr/>
        <p:txBody>
          <a:bodyPr/>
          <a:lstStyle/>
          <a:p>
            <a:pPr algn="r"/>
            <a:r>
              <a:rPr lang="en-US" dirty="0" smtClean="0"/>
              <a:t>© 2019 Optum, Inc. All rights reserved. Confidential property of Optum. Do not distribute or reproduce without express permission from Optum.</a:t>
            </a:r>
            <a:endParaRPr lang="en-US" dirty="0"/>
          </a:p>
        </p:txBody>
      </p:sp>
      <p:sp>
        <p:nvSpPr>
          <p:cNvPr id="6" name="Slide Number Placeholder 5"/>
          <p:cNvSpPr>
            <a:spLocks noGrp="1"/>
          </p:cNvSpPr>
          <p:nvPr>
            <p:ph type="sldNum" sz="quarter" idx="16"/>
          </p:nvPr>
        </p:nvSpPr>
        <p:spPr/>
        <p:txBody>
          <a:bodyPr/>
          <a:lstStyle/>
          <a:p>
            <a:fld id="{901F1369-4AEB-4520-96C0-9F78886180C1}" type="slidenum">
              <a:rPr lang="en-US" smtClean="0"/>
              <a:pPr/>
              <a:t>8</a:t>
            </a:fld>
            <a:endParaRPr lang="en-US" dirty="0"/>
          </a:p>
        </p:txBody>
      </p:sp>
      <p:pic>
        <p:nvPicPr>
          <p:cNvPr id="1026" name="Picture 2"/>
          <p:cNvPicPr>
            <a:picLocks noGrp="1" noChangeAspect="1" noChangeArrowheads="1"/>
          </p:cNvPicPr>
          <p:nvPr>
            <p:ph idx="1"/>
          </p:nvPr>
        </p:nvPicPr>
        <p:blipFill>
          <a:blip r:embed="rId3" cstate="print">
            <a:extLst>
              <a:ext uri="{28A0092B-C50C-407E-A947-70E740481C1C}">
                <a14:useLocalDpi xmlns:a14="http://schemas.microsoft.com/office/drawing/2010/main" val="0"/>
              </a:ext>
            </a:extLst>
          </a:blip>
          <a:srcRect/>
          <a:stretch>
            <a:fillRect/>
          </a:stretch>
        </p:blipFill>
        <p:spPr bwMode="auto">
          <a:xfrm>
            <a:off x="3772252" y="1246909"/>
            <a:ext cx="4554329" cy="50045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10113015"/>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Business / Platform </a:t>
            </a:r>
            <a:endParaRPr lang="en-US" dirty="0"/>
          </a:p>
        </p:txBody>
      </p:sp>
      <p:sp>
        <p:nvSpPr>
          <p:cNvPr id="4" name="Text Placeholder 3"/>
          <p:cNvSpPr>
            <a:spLocks noGrp="1"/>
          </p:cNvSpPr>
          <p:nvPr>
            <p:ph type="body" sz="quarter" idx="13"/>
          </p:nvPr>
        </p:nvSpPr>
        <p:spPr/>
        <p:txBody>
          <a:bodyPr/>
          <a:lstStyle/>
          <a:p>
            <a:r>
              <a:rPr lang="en-US" dirty="0" smtClean="0"/>
              <a:t>Other</a:t>
            </a:r>
            <a:endParaRPr lang="en-US" dirty="0"/>
          </a:p>
        </p:txBody>
      </p:sp>
      <p:sp>
        <p:nvSpPr>
          <p:cNvPr id="5" name="Footer Placeholder 4"/>
          <p:cNvSpPr>
            <a:spLocks noGrp="1"/>
          </p:cNvSpPr>
          <p:nvPr>
            <p:ph type="ftr" sz="quarter" idx="15"/>
          </p:nvPr>
        </p:nvSpPr>
        <p:spPr/>
        <p:txBody>
          <a:bodyPr/>
          <a:lstStyle/>
          <a:p>
            <a:pPr algn="r"/>
            <a:r>
              <a:rPr lang="en-US" smtClean="0"/>
              <a:t>© 2019 Optum, Inc. All rights reserved. Confidential property of Optum. Do not distribute or reproduce without express permission from Optum.</a:t>
            </a:r>
            <a:endParaRPr lang="en-US"/>
          </a:p>
        </p:txBody>
      </p:sp>
      <p:sp>
        <p:nvSpPr>
          <p:cNvPr id="6" name="Slide Number Placeholder 5"/>
          <p:cNvSpPr>
            <a:spLocks noGrp="1"/>
          </p:cNvSpPr>
          <p:nvPr>
            <p:ph type="sldNum" sz="quarter" idx="16"/>
          </p:nvPr>
        </p:nvSpPr>
        <p:spPr/>
        <p:txBody>
          <a:bodyPr/>
          <a:lstStyle/>
          <a:p>
            <a:fld id="{901F1369-4AEB-4520-96C0-9F78886180C1}" type="slidenum">
              <a:rPr lang="en-US" smtClean="0"/>
              <a:pPr/>
              <a:t>80</a:t>
            </a:fld>
            <a:endParaRPr lang="en-US" dirty="0"/>
          </a:p>
        </p:txBody>
      </p:sp>
      <p:pic>
        <p:nvPicPr>
          <p:cNvPr id="9218"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4391892" y="1214011"/>
            <a:ext cx="2639642" cy="49645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207856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Business / Platform </a:t>
            </a:r>
            <a:endParaRPr lang="en-US" dirty="0"/>
          </a:p>
        </p:txBody>
      </p:sp>
      <p:sp>
        <p:nvSpPr>
          <p:cNvPr id="4" name="Text Placeholder 3"/>
          <p:cNvSpPr>
            <a:spLocks noGrp="1"/>
          </p:cNvSpPr>
          <p:nvPr>
            <p:ph type="body" sz="quarter" idx="13"/>
          </p:nvPr>
        </p:nvSpPr>
        <p:spPr/>
        <p:txBody>
          <a:bodyPr/>
          <a:lstStyle/>
          <a:p>
            <a:r>
              <a:rPr lang="en-US" dirty="0" smtClean="0"/>
              <a:t>Financial Services</a:t>
            </a:r>
            <a:endParaRPr lang="en-US" dirty="0"/>
          </a:p>
        </p:txBody>
      </p:sp>
      <p:sp>
        <p:nvSpPr>
          <p:cNvPr id="5" name="Footer Placeholder 4"/>
          <p:cNvSpPr>
            <a:spLocks noGrp="1"/>
          </p:cNvSpPr>
          <p:nvPr>
            <p:ph type="ftr" sz="quarter" idx="15"/>
          </p:nvPr>
        </p:nvSpPr>
        <p:spPr/>
        <p:txBody>
          <a:bodyPr/>
          <a:lstStyle/>
          <a:p>
            <a:pPr algn="r"/>
            <a:r>
              <a:rPr lang="en-US" smtClean="0"/>
              <a:t>© 2019 Optum, Inc. All rights reserved. Confidential property of Optum. Do not distribute or reproduce without express permission from Optum.</a:t>
            </a:r>
            <a:endParaRPr lang="en-US"/>
          </a:p>
        </p:txBody>
      </p:sp>
      <p:sp>
        <p:nvSpPr>
          <p:cNvPr id="6" name="Slide Number Placeholder 5"/>
          <p:cNvSpPr>
            <a:spLocks noGrp="1"/>
          </p:cNvSpPr>
          <p:nvPr>
            <p:ph type="sldNum" sz="quarter" idx="16"/>
          </p:nvPr>
        </p:nvSpPr>
        <p:spPr/>
        <p:txBody>
          <a:bodyPr/>
          <a:lstStyle/>
          <a:p>
            <a:fld id="{901F1369-4AEB-4520-96C0-9F78886180C1}" type="slidenum">
              <a:rPr lang="en-US" smtClean="0"/>
              <a:pPr/>
              <a:t>81</a:t>
            </a:fld>
            <a:endParaRPr lang="en-US" dirty="0"/>
          </a:p>
        </p:txBody>
      </p:sp>
      <p:pic>
        <p:nvPicPr>
          <p:cNvPr id="1843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733488" y="2521527"/>
            <a:ext cx="8609047" cy="27570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954734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Business / Platform </a:t>
            </a:r>
            <a:endParaRPr lang="en-US" dirty="0"/>
          </a:p>
        </p:txBody>
      </p:sp>
      <p:sp>
        <p:nvSpPr>
          <p:cNvPr id="4" name="Text Placeholder 3"/>
          <p:cNvSpPr>
            <a:spLocks noGrp="1"/>
          </p:cNvSpPr>
          <p:nvPr>
            <p:ph type="body" sz="quarter" idx="13"/>
          </p:nvPr>
        </p:nvSpPr>
        <p:spPr/>
        <p:txBody>
          <a:bodyPr/>
          <a:lstStyle/>
          <a:p>
            <a:r>
              <a:rPr lang="en-US" dirty="0" smtClean="0"/>
              <a:t>OHBS Quality (Quality Auditors </a:t>
            </a:r>
            <a:r>
              <a:rPr lang="en-US" dirty="0" err="1" smtClean="0"/>
              <a:t>Dept</a:t>
            </a:r>
            <a:r>
              <a:rPr lang="en-US" dirty="0" smtClean="0"/>
              <a:t>)	</a:t>
            </a:r>
            <a:endParaRPr lang="en-US" dirty="0"/>
          </a:p>
        </p:txBody>
      </p:sp>
      <p:sp>
        <p:nvSpPr>
          <p:cNvPr id="5" name="Footer Placeholder 4"/>
          <p:cNvSpPr>
            <a:spLocks noGrp="1"/>
          </p:cNvSpPr>
          <p:nvPr>
            <p:ph type="ftr" sz="quarter" idx="15"/>
          </p:nvPr>
        </p:nvSpPr>
        <p:spPr/>
        <p:txBody>
          <a:bodyPr/>
          <a:lstStyle/>
          <a:p>
            <a:pPr algn="r"/>
            <a:r>
              <a:rPr lang="en-US" smtClean="0"/>
              <a:t>© 2019 Optum, Inc. All rights reserved. Confidential property of Optum. Do not distribute or reproduce without express permission from Optum.</a:t>
            </a:r>
            <a:endParaRPr lang="en-US"/>
          </a:p>
        </p:txBody>
      </p:sp>
      <p:sp>
        <p:nvSpPr>
          <p:cNvPr id="6" name="Slide Number Placeholder 5"/>
          <p:cNvSpPr>
            <a:spLocks noGrp="1"/>
          </p:cNvSpPr>
          <p:nvPr>
            <p:ph type="sldNum" sz="quarter" idx="16"/>
          </p:nvPr>
        </p:nvSpPr>
        <p:spPr/>
        <p:txBody>
          <a:bodyPr/>
          <a:lstStyle/>
          <a:p>
            <a:fld id="{901F1369-4AEB-4520-96C0-9F78886180C1}" type="slidenum">
              <a:rPr lang="en-US" smtClean="0"/>
              <a:pPr/>
              <a:t>82</a:t>
            </a:fld>
            <a:endParaRPr lang="en-US" dirty="0"/>
          </a:p>
        </p:txBody>
      </p:sp>
      <p:pic>
        <p:nvPicPr>
          <p:cNvPr id="409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132019" y="2163644"/>
            <a:ext cx="6455326" cy="3281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910210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Macro/Automation Name</a:t>
            </a:r>
            <a:endParaRPr lang="en-US" dirty="0"/>
          </a:p>
        </p:txBody>
      </p:sp>
      <p:sp>
        <p:nvSpPr>
          <p:cNvPr id="4" name="Content Placeholder 3"/>
          <p:cNvSpPr>
            <a:spLocks noGrp="1"/>
          </p:cNvSpPr>
          <p:nvPr>
            <p:ph sz="half" idx="2"/>
          </p:nvPr>
        </p:nvSpPr>
        <p:spPr/>
        <p:txBody>
          <a:bodyPr/>
          <a:lstStyle/>
          <a:p>
            <a:pPr marL="342900" indent="-342900">
              <a:buFont typeface="Arial" panose="020B0604020202020204" pitchFamily="34" charset="0"/>
              <a:buChar char="•"/>
            </a:pPr>
            <a:endParaRPr lang="en-US" dirty="0" smtClean="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smtClean="0"/>
              <a:t>Required Field</a:t>
            </a:r>
          </a:p>
          <a:p>
            <a:pPr marL="342900" indent="-342900">
              <a:buFont typeface="Arial" panose="020B0604020202020204" pitchFamily="34" charset="0"/>
              <a:buChar char="•"/>
            </a:pPr>
            <a:endParaRPr lang="en-US" dirty="0" smtClean="0"/>
          </a:p>
          <a:p>
            <a:pPr marL="342900" indent="-342900">
              <a:buFont typeface="Arial" panose="020B0604020202020204" pitchFamily="34" charset="0"/>
              <a:buChar char="•"/>
            </a:pPr>
            <a:r>
              <a:rPr lang="en-US" dirty="0" smtClean="0"/>
              <a:t>The Macro or Automation Name</a:t>
            </a:r>
            <a:endParaRPr lang="en-US" dirty="0"/>
          </a:p>
        </p:txBody>
      </p:sp>
      <p:sp>
        <p:nvSpPr>
          <p:cNvPr id="5" name="Text Placeholder 4"/>
          <p:cNvSpPr>
            <a:spLocks noGrp="1"/>
          </p:cNvSpPr>
          <p:nvPr>
            <p:ph type="body" sz="quarter" idx="13"/>
          </p:nvPr>
        </p:nvSpPr>
        <p:spPr/>
        <p:txBody>
          <a:bodyPr/>
          <a:lstStyle/>
          <a:p>
            <a:endParaRPr lang="en-US"/>
          </a:p>
        </p:txBody>
      </p:sp>
      <p:sp>
        <p:nvSpPr>
          <p:cNvPr id="6" name="Footer Placeholder 5"/>
          <p:cNvSpPr>
            <a:spLocks noGrp="1"/>
          </p:cNvSpPr>
          <p:nvPr>
            <p:ph type="ftr" sz="quarter" idx="15"/>
          </p:nvPr>
        </p:nvSpPr>
        <p:spPr/>
        <p:txBody>
          <a:bodyPr/>
          <a:lstStyle/>
          <a:p>
            <a:pPr algn="r"/>
            <a:r>
              <a:rPr smtClean="0">
                <a:solidFill>
                  <a:srgbClr val="888B8D"/>
                </a:solidFill>
              </a:rPr>
              <a:t>© 2019 Optum, Inc. All rights reserved. Confidential property of Optum. Do not distribute or reproduce without express permission from Optum.</a:t>
            </a:r>
            <a:endParaRPr>
              <a:solidFill>
                <a:srgbClr val="888B8D"/>
              </a:solidFill>
            </a:endParaRPr>
          </a:p>
        </p:txBody>
      </p:sp>
      <p:sp>
        <p:nvSpPr>
          <p:cNvPr id="7" name="Slide Number Placeholder 6"/>
          <p:cNvSpPr>
            <a:spLocks noGrp="1"/>
          </p:cNvSpPr>
          <p:nvPr>
            <p:ph type="sldNum" sz="quarter" idx="16"/>
          </p:nvPr>
        </p:nvSpPr>
        <p:spPr/>
        <p:txBody>
          <a:bodyPr/>
          <a:lstStyle/>
          <a:p>
            <a:fld id="{901F1369-4AEB-4520-96C0-9F78886180C1}" type="slidenum">
              <a:rPr lang="en-US" smtClean="0">
                <a:solidFill>
                  <a:srgbClr val="888B8D"/>
                </a:solidFill>
              </a:rPr>
              <a:pPr/>
              <a:t>83</a:t>
            </a:fld>
            <a:endParaRPr lang="en-US" dirty="0">
              <a:solidFill>
                <a:srgbClr val="888B8D"/>
              </a:solidFill>
            </a:endParaRPr>
          </a:p>
        </p:txBody>
      </p:sp>
      <p:pic>
        <p:nvPicPr>
          <p:cNvPr id="29698" name="Picture 2"/>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1104789" y="3525820"/>
            <a:ext cx="4305521" cy="6794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756207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 of Report</a:t>
            </a:r>
            <a:endParaRPr lang="en-US" dirty="0"/>
          </a:p>
        </p:txBody>
      </p:sp>
      <p:sp>
        <p:nvSpPr>
          <p:cNvPr id="4" name="Content Placeholder 3"/>
          <p:cNvSpPr>
            <a:spLocks noGrp="1"/>
          </p:cNvSpPr>
          <p:nvPr>
            <p:ph sz="half" idx="2"/>
          </p:nvPr>
        </p:nvSpPr>
        <p:spPr/>
        <p:txBody>
          <a:bodyPr/>
          <a:lstStyle/>
          <a:p>
            <a:pPr marL="457200" indent="-457200">
              <a:buFont typeface="Arial" panose="020B0604020202020204" pitchFamily="34" charset="0"/>
              <a:buChar char="•"/>
            </a:pPr>
            <a:r>
              <a:rPr lang="en-US" dirty="0" smtClean="0"/>
              <a:t>Required</a:t>
            </a:r>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r>
              <a:rPr lang="en-US" dirty="0" smtClean="0"/>
              <a:t>Dashboard</a:t>
            </a:r>
          </a:p>
          <a:p>
            <a:pPr marL="457200" indent="-457200">
              <a:buFont typeface="Arial" panose="020B0604020202020204" pitchFamily="34" charset="0"/>
              <a:buChar char="•"/>
            </a:pPr>
            <a:r>
              <a:rPr lang="en-US" dirty="0" smtClean="0"/>
              <a:t>Sup Tool</a:t>
            </a:r>
          </a:p>
          <a:p>
            <a:pPr marL="457200" indent="-457200">
              <a:buFont typeface="Arial" panose="020B0604020202020204" pitchFamily="34" charset="0"/>
              <a:buChar char="•"/>
            </a:pPr>
            <a:r>
              <a:rPr lang="en-US" dirty="0" smtClean="0"/>
              <a:t>New Application</a:t>
            </a:r>
          </a:p>
          <a:p>
            <a:pPr marL="457200" indent="-457200">
              <a:buFont typeface="Arial" panose="020B0604020202020204" pitchFamily="34" charset="0"/>
              <a:buChar char="•"/>
            </a:pPr>
            <a:r>
              <a:rPr lang="en-US" dirty="0" smtClean="0"/>
              <a:t>ADHOC</a:t>
            </a:r>
          </a:p>
          <a:p>
            <a:pPr marL="457200" indent="-457200">
              <a:buFont typeface="Arial" panose="020B0604020202020204" pitchFamily="34" charset="0"/>
              <a:buChar char="•"/>
            </a:pPr>
            <a:r>
              <a:rPr lang="en-US" dirty="0" smtClean="0"/>
              <a:t>Historical Flat Files</a:t>
            </a:r>
            <a:endParaRPr lang="en-US" dirty="0"/>
          </a:p>
        </p:txBody>
      </p:sp>
      <p:sp>
        <p:nvSpPr>
          <p:cNvPr id="5" name="Text Placeholder 4"/>
          <p:cNvSpPr>
            <a:spLocks noGrp="1"/>
          </p:cNvSpPr>
          <p:nvPr>
            <p:ph type="body" sz="quarter" idx="13"/>
          </p:nvPr>
        </p:nvSpPr>
        <p:spPr/>
        <p:txBody>
          <a:bodyPr/>
          <a:lstStyle/>
          <a:p>
            <a:endParaRPr lang="en-US"/>
          </a:p>
        </p:txBody>
      </p:sp>
      <p:sp>
        <p:nvSpPr>
          <p:cNvPr id="6" name="Footer Placeholder 5"/>
          <p:cNvSpPr>
            <a:spLocks noGrp="1"/>
          </p:cNvSpPr>
          <p:nvPr>
            <p:ph type="ftr" sz="quarter" idx="15"/>
          </p:nvPr>
        </p:nvSpPr>
        <p:spPr/>
        <p:txBody>
          <a:bodyPr/>
          <a:lstStyle/>
          <a:p>
            <a:pPr algn="r"/>
            <a:r>
              <a:rPr lang="en-US" smtClean="0"/>
              <a:t>© 2019 Optum, Inc. All rights reserved. Confidential property of Optum. Do not distribute or reproduce without express permission from Optum.</a:t>
            </a:r>
            <a:endParaRPr lang="en-US"/>
          </a:p>
        </p:txBody>
      </p:sp>
      <p:sp>
        <p:nvSpPr>
          <p:cNvPr id="7" name="Slide Number Placeholder 6"/>
          <p:cNvSpPr>
            <a:spLocks noGrp="1"/>
          </p:cNvSpPr>
          <p:nvPr>
            <p:ph type="sldNum" sz="quarter" idx="16"/>
          </p:nvPr>
        </p:nvSpPr>
        <p:spPr/>
        <p:txBody>
          <a:bodyPr/>
          <a:lstStyle/>
          <a:p>
            <a:fld id="{901F1369-4AEB-4520-96C0-9F78886180C1}" type="slidenum">
              <a:rPr lang="en-US" smtClean="0"/>
              <a:pPr/>
              <a:t>84</a:t>
            </a:fld>
            <a:endParaRPr lang="en-US" dirty="0"/>
          </a:p>
        </p:txBody>
      </p:sp>
      <p:pic>
        <p:nvPicPr>
          <p:cNvPr id="34818" name="Picture 2"/>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bwMode="auto">
          <a:xfrm>
            <a:off x="1009534" y="2541519"/>
            <a:ext cx="4496031" cy="26480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995486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Opportunity/Description</a:t>
            </a:r>
            <a:endParaRPr lang="en-US" dirty="0"/>
          </a:p>
        </p:txBody>
      </p:sp>
      <p:sp>
        <p:nvSpPr>
          <p:cNvPr id="9" name="Content Placeholder 8"/>
          <p:cNvSpPr>
            <a:spLocks noGrp="1"/>
          </p:cNvSpPr>
          <p:nvPr>
            <p:ph sz="half" idx="2"/>
          </p:nvPr>
        </p:nvSpPr>
        <p:spPr/>
        <p:txBody>
          <a:bodyPr/>
          <a:lstStyle/>
          <a:p>
            <a:pPr marL="342900" indent="-342900">
              <a:buFont typeface="Arial" panose="020B0604020202020204" pitchFamily="34" charset="0"/>
              <a:buChar char="•"/>
            </a:pPr>
            <a:endParaRPr lang="en-US" dirty="0" smtClean="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smtClean="0"/>
              <a:t>Required Field</a:t>
            </a:r>
          </a:p>
          <a:p>
            <a:pPr marL="342900" indent="-342900">
              <a:buFont typeface="Arial" panose="020B0604020202020204" pitchFamily="34" charset="0"/>
              <a:buChar char="•"/>
            </a:pPr>
            <a:endParaRPr lang="en-US" dirty="0" smtClean="0"/>
          </a:p>
          <a:p>
            <a:pPr marL="342900" indent="-342900">
              <a:buFont typeface="Arial" panose="020B0604020202020204" pitchFamily="34" charset="0"/>
              <a:buChar char="•"/>
            </a:pPr>
            <a:r>
              <a:rPr lang="en-US" dirty="0" smtClean="0"/>
              <a:t>What is the Opportunity or Description of the project</a:t>
            </a:r>
            <a:endParaRPr lang="en-US" dirty="0"/>
          </a:p>
        </p:txBody>
      </p:sp>
      <p:sp>
        <p:nvSpPr>
          <p:cNvPr id="10" name="Text Placeholder 9"/>
          <p:cNvSpPr>
            <a:spLocks noGrp="1"/>
          </p:cNvSpPr>
          <p:nvPr>
            <p:ph type="body" sz="quarter" idx="13"/>
          </p:nvPr>
        </p:nvSpPr>
        <p:spPr/>
        <p:txBody>
          <a:bodyPr/>
          <a:lstStyle/>
          <a:p>
            <a:endParaRPr lang="en-US"/>
          </a:p>
        </p:txBody>
      </p:sp>
      <p:sp>
        <p:nvSpPr>
          <p:cNvPr id="5" name="Footer Placeholder 4"/>
          <p:cNvSpPr>
            <a:spLocks noGrp="1"/>
          </p:cNvSpPr>
          <p:nvPr>
            <p:ph type="ftr" sz="quarter" idx="15"/>
          </p:nvPr>
        </p:nvSpPr>
        <p:spPr/>
        <p:txBody>
          <a:bodyPr/>
          <a:lstStyle/>
          <a:p>
            <a:pPr algn="r"/>
            <a:r>
              <a:rPr smtClean="0">
                <a:solidFill>
                  <a:srgbClr val="888B8D"/>
                </a:solidFill>
              </a:rPr>
              <a:t>© 2019 Optum, Inc. All rights reserved. Confidential property of Optum. Do not distribute or reproduce without express permission from Optum.</a:t>
            </a:r>
            <a:endParaRPr>
              <a:solidFill>
                <a:srgbClr val="888B8D"/>
              </a:solidFill>
            </a:endParaRPr>
          </a:p>
        </p:txBody>
      </p:sp>
      <p:sp>
        <p:nvSpPr>
          <p:cNvPr id="6" name="Slide Number Placeholder 5"/>
          <p:cNvSpPr>
            <a:spLocks noGrp="1"/>
          </p:cNvSpPr>
          <p:nvPr>
            <p:ph type="sldNum" sz="quarter" idx="16"/>
          </p:nvPr>
        </p:nvSpPr>
        <p:spPr/>
        <p:txBody>
          <a:bodyPr/>
          <a:lstStyle/>
          <a:p>
            <a:fld id="{901F1369-4AEB-4520-96C0-9F78886180C1}" type="slidenum">
              <a:rPr lang="en-US" smtClean="0">
                <a:solidFill>
                  <a:srgbClr val="888B8D"/>
                </a:solidFill>
              </a:rPr>
              <a:pPr/>
              <a:t>85</a:t>
            </a:fld>
            <a:endParaRPr lang="en-US" dirty="0">
              <a:solidFill>
                <a:srgbClr val="888B8D"/>
              </a:solidFill>
            </a:endParaRPr>
          </a:p>
        </p:txBody>
      </p:sp>
      <p:pic>
        <p:nvPicPr>
          <p:cNvPr id="20482" name="Picture 2"/>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1095264" y="2852685"/>
            <a:ext cx="4324572" cy="20257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982657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Due Date</a:t>
            </a:r>
            <a:endParaRPr lang="en-US" dirty="0"/>
          </a:p>
        </p:txBody>
      </p:sp>
      <p:sp>
        <p:nvSpPr>
          <p:cNvPr id="4" name="Content Placeholder 3"/>
          <p:cNvSpPr>
            <a:spLocks noGrp="1"/>
          </p:cNvSpPr>
          <p:nvPr>
            <p:ph sz="half" idx="2"/>
          </p:nvPr>
        </p:nvSpPr>
        <p:spPr/>
        <p:txBody>
          <a:bodyPr/>
          <a:lstStyle/>
          <a:p>
            <a:pPr marL="342900" indent="-342900">
              <a:buFont typeface="Arial" panose="020B0604020202020204" pitchFamily="34" charset="0"/>
              <a:buChar char="•"/>
            </a:pPr>
            <a:endParaRPr lang="en-US" dirty="0" smtClean="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smtClean="0"/>
              <a:t>Optional Field</a:t>
            </a:r>
          </a:p>
          <a:p>
            <a:pPr marL="342900" indent="-342900">
              <a:buFont typeface="Arial" panose="020B0604020202020204" pitchFamily="34" charset="0"/>
              <a:buChar char="•"/>
            </a:pPr>
            <a:endParaRPr lang="en-US" dirty="0" smtClean="0"/>
          </a:p>
          <a:p>
            <a:pPr marL="342900" indent="-342900">
              <a:buFont typeface="Arial" panose="020B0604020202020204" pitchFamily="34" charset="0"/>
              <a:buChar char="•"/>
            </a:pPr>
            <a:r>
              <a:rPr lang="en-US" dirty="0" smtClean="0"/>
              <a:t>When due </a:t>
            </a:r>
            <a:endParaRPr lang="en-US" dirty="0"/>
          </a:p>
        </p:txBody>
      </p:sp>
      <p:sp>
        <p:nvSpPr>
          <p:cNvPr id="5" name="Text Placeholder 4"/>
          <p:cNvSpPr>
            <a:spLocks noGrp="1"/>
          </p:cNvSpPr>
          <p:nvPr>
            <p:ph type="body" sz="quarter" idx="13"/>
          </p:nvPr>
        </p:nvSpPr>
        <p:spPr/>
        <p:txBody>
          <a:bodyPr/>
          <a:lstStyle/>
          <a:p>
            <a:endParaRPr lang="en-US"/>
          </a:p>
        </p:txBody>
      </p:sp>
      <p:sp>
        <p:nvSpPr>
          <p:cNvPr id="6" name="Footer Placeholder 5"/>
          <p:cNvSpPr>
            <a:spLocks noGrp="1"/>
          </p:cNvSpPr>
          <p:nvPr>
            <p:ph type="ftr" sz="quarter" idx="15"/>
          </p:nvPr>
        </p:nvSpPr>
        <p:spPr/>
        <p:txBody>
          <a:bodyPr/>
          <a:lstStyle/>
          <a:p>
            <a:pPr algn="r"/>
            <a:r>
              <a:rPr lang="en-US" smtClean="0"/>
              <a:t>© 2019 Optum, Inc. All rights reserved. Confidential property of Optum. Do not distribute or reproduce without express permission from Optum.</a:t>
            </a:r>
            <a:endParaRPr lang="en-US"/>
          </a:p>
        </p:txBody>
      </p:sp>
      <p:sp>
        <p:nvSpPr>
          <p:cNvPr id="7" name="Slide Number Placeholder 6"/>
          <p:cNvSpPr>
            <a:spLocks noGrp="1"/>
          </p:cNvSpPr>
          <p:nvPr>
            <p:ph type="sldNum" sz="quarter" idx="16"/>
          </p:nvPr>
        </p:nvSpPr>
        <p:spPr/>
        <p:txBody>
          <a:bodyPr/>
          <a:lstStyle/>
          <a:p>
            <a:fld id="{901F1369-4AEB-4520-96C0-9F78886180C1}" type="slidenum">
              <a:rPr lang="en-US" smtClean="0"/>
              <a:pPr/>
              <a:t>86</a:t>
            </a:fld>
            <a:endParaRPr lang="en-US" dirty="0"/>
          </a:p>
        </p:txBody>
      </p:sp>
      <p:pic>
        <p:nvPicPr>
          <p:cNvPr id="31746" name="Picture 2"/>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2012886" y="3481368"/>
            <a:ext cx="2489328" cy="7683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897309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Attachment</a:t>
            </a:r>
            <a:endParaRPr lang="en-US" dirty="0"/>
          </a:p>
        </p:txBody>
      </p:sp>
      <p:sp>
        <p:nvSpPr>
          <p:cNvPr id="4" name="Content Placeholder 3"/>
          <p:cNvSpPr>
            <a:spLocks noGrp="1"/>
          </p:cNvSpPr>
          <p:nvPr>
            <p:ph sz="half" idx="2"/>
          </p:nvPr>
        </p:nvSpPr>
        <p:spPr/>
        <p:txBody>
          <a:bodyPr/>
          <a:lstStyle/>
          <a:p>
            <a:pPr marL="342900" lvl="0" indent="-342900">
              <a:buFont typeface="Arial" panose="020B0604020202020204" pitchFamily="34" charset="0"/>
              <a:buChar char="•"/>
            </a:pPr>
            <a:r>
              <a:rPr lang="en-US" dirty="0">
                <a:solidFill>
                  <a:srgbClr val="55565A"/>
                </a:solidFill>
              </a:rPr>
              <a:t>Optional</a:t>
            </a:r>
          </a:p>
          <a:p>
            <a:pPr marL="342900" lvl="0" indent="-342900">
              <a:buFont typeface="Arial" panose="020B0604020202020204" pitchFamily="34" charset="0"/>
              <a:buChar char="•"/>
            </a:pPr>
            <a:endParaRPr lang="en-US" dirty="0" smtClean="0">
              <a:solidFill>
                <a:srgbClr val="55565A"/>
              </a:solidFill>
            </a:endParaRPr>
          </a:p>
          <a:p>
            <a:pPr marL="342900" lvl="0" indent="-342900">
              <a:buFont typeface="Arial" panose="020B0604020202020204" pitchFamily="34" charset="0"/>
              <a:buChar char="•"/>
            </a:pPr>
            <a:r>
              <a:rPr lang="en-US" dirty="0" smtClean="0">
                <a:solidFill>
                  <a:srgbClr val="55565A"/>
                </a:solidFill>
              </a:rPr>
              <a:t>Drag </a:t>
            </a:r>
            <a:r>
              <a:rPr lang="en-US" dirty="0">
                <a:solidFill>
                  <a:srgbClr val="55565A"/>
                </a:solidFill>
              </a:rPr>
              <a:t>and Drop Files</a:t>
            </a:r>
          </a:p>
          <a:p>
            <a:pPr marL="342900" lvl="0" indent="-342900">
              <a:buFont typeface="Arial" panose="020B0604020202020204" pitchFamily="34" charset="0"/>
              <a:buChar char="•"/>
            </a:pPr>
            <a:r>
              <a:rPr lang="en-US" dirty="0">
                <a:solidFill>
                  <a:srgbClr val="55565A"/>
                </a:solidFill>
              </a:rPr>
              <a:t>Paste Screenshots</a:t>
            </a:r>
          </a:p>
          <a:p>
            <a:pPr marL="342900" lvl="0" indent="-342900">
              <a:buFont typeface="Arial" panose="020B0604020202020204" pitchFamily="34" charset="0"/>
              <a:buChar char="•"/>
            </a:pPr>
            <a:r>
              <a:rPr lang="en-US" dirty="0">
                <a:solidFill>
                  <a:srgbClr val="55565A"/>
                </a:solidFill>
              </a:rPr>
              <a:t>Browse and attach</a:t>
            </a:r>
          </a:p>
          <a:p>
            <a:endParaRPr lang="en-US" dirty="0"/>
          </a:p>
        </p:txBody>
      </p:sp>
      <p:sp>
        <p:nvSpPr>
          <p:cNvPr id="5" name="Text Placeholder 4"/>
          <p:cNvSpPr>
            <a:spLocks noGrp="1"/>
          </p:cNvSpPr>
          <p:nvPr>
            <p:ph type="body" sz="quarter" idx="13"/>
          </p:nvPr>
        </p:nvSpPr>
        <p:spPr/>
        <p:txBody>
          <a:bodyPr/>
          <a:lstStyle/>
          <a:p>
            <a:endParaRPr lang="en-US"/>
          </a:p>
        </p:txBody>
      </p:sp>
      <p:sp>
        <p:nvSpPr>
          <p:cNvPr id="6" name="Footer Placeholder 5"/>
          <p:cNvSpPr>
            <a:spLocks noGrp="1"/>
          </p:cNvSpPr>
          <p:nvPr>
            <p:ph type="ftr" sz="quarter" idx="15"/>
          </p:nvPr>
        </p:nvSpPr>
        <p:spPr/>
        <p:txBody>
          <a:bodyPr/>
          <a:lstStyle/>
          <a:p>
            <a:pPr algn="r"/>
            <a:r>
              <a:rPr dirty="0" smtClean="0">
                <a:solidFill>
                  <a:srgbClr val="888B8D"/>
                </a:solidFill>
              </a:rPr>
              <a:t>© 2019 Optum, Inc. All rights reserved. Confidential property of Optum. Do not distribute or reproduce without express permission from Optum.</a:t>
            </a:r>
            <a:endParaRPr dirty="0">
              <a:solidFill>
                <a:srgbClr val="888B8D"/>
              </a:solidFill>
            </a:endParaRPr>
          </a:p>
        </p:txBody>
      </p:sp>
      <p:sp>
        <p:nvSpPr>
          <p:cNvPr id="7" name="Slide Number Placeholder 6"/>
          <p:cNvSpPr>
            <a:spLocks noGrp="1"/>
          </p:cNvSpPr>
          <p:nvPr>
            <p:ph type="sldNum" sz="quarter" idx="16"/>
          </p:nvPr>
        </p:nvSpPr>
        <p:spPr/>
        <p:txBody>
          <a:bodyPr/>
          <a:lstStyle/>
          <a:p>
            <a:fld id="{901F1369-4AEB-4520-96C0-9F78886180C1}" type="slidenum">
              <a:rPr lang="en-US" smtClean="0">
                <a:solidFill>
                  <a:srgbClr val="888B8D"/>
                </a:solidFill>
              </a:rPr>
              <a:pPr/>
              <a:t>87</a:t>
            </a:fld>
            <a:endParaRPr lang="en-US" dirty="0">
              <a:solidFill>
                <a:srgbClr val="888B8D"/>
              </a:solidFill>
            </a:endParaRPr>
          </a:p>
        </p:txBody>
      </p:sp>
      <p:pic>
        <p:nvPicPr>
          <p:cNvPr id="32771" name="Picture 3"/>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bwMode="auto">
          <a:xfrm>
            <a:off x="1342926" y="2868561"/>
            <a:ext cx="3829247" cy="199400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238138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p:txBody>
          <a:bodyPr/>
          <a:lstStyle/>
          <a:p>
            <a:endParaRPr lang="en-US"/>
          </a:p>
        </p:txBody>
      </p:sp>
      <p:sp>
        <p:nvSpPr>
          <p:cNvPr id="2" name="Title 1"/>
          <p:cNvSpPr>
            <a:spLocks noGrp="1"/>
          </p:cNvSpPr>
          <p:nvPr>
            <p:ph type="title"/>
          </p:nvPr>
        </p:nvSpPr>
        <p:spPr/>
        <p:txBody>
          <a:bodyPr/>
          <a:lstStyle/>
          <a:p>
            <a:r>
              <a:rPr lang="en-US" dirty="0" smtClean="0"/>
              <a:t>Special Inventory Run Request</a:t>
            </a:r>
            <a:endParaRPr lang="en-US" dirty="0"/>
          </a:p>
        </p:txBody>
      </p:sp>
    </p:spTree>
    <p:extLst>
      <p:ext uri="{BB962C8B-B14F-4D97-AF65-F5344CB8AC3E}">
        <p14:creationId xmlns:p14="http://schemas.microsoft.com/office/powerpoint/2010/main" val="306942856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Special Inventory Run Request</a:t>
            </a:r>
            <a:endParaRPr lang="en-US" dirty="0"/>
          </a:p>
        </p:txBody>
      </p:sp>
      <p:sp>
        <p:nvSpPr>
          <p:cNvPr id="4" name="Text Placeholder 3"/>
          <p:cNvSpPr>
            <a:spLocks noGrp="1"/>
          </p:cNvSpPr>
          <p:nvPr>
            <p:ph type="body" sz="quarter" idx="13"/>
          </p:nvPr>
        </p:nvSpPr>
        <p:spPr/>
        <p:txBody>
          <a:bodyPr/>
          <a:lstStyle/>
          <a:p>
            <a:endParaRPr lang="en-US"/>
          </a:p>
        </p:txBody>
      </p:sp>
      <p:sp>
        <p:nvSpPr>
          <p:cNvPr id="5" name="Footer Placeholder 4"/>
          <p:cNvSpPr>
            <a:spLocks noGrp="1"/>
          </p:cNvSpPr>
          <p:nvPr>
            <p:ph type="ftr" sz="quarter" idx="15"/>
          </p:nvPr>
        </p:nvSpPr>
        <p:spPr/>
        <p:txBody>
          <a:bodyPr/>
          <a:lstStyle/>
          <a:p>
            <a:pPr algn="r"/>
            <a:r>
              <a:rPr lang="en-US" smtClean="0"/>
              <a:t>© 2019 Optum, Inc. All rights reserved. Confidential property of Optum. Do not distribute or reproduce without express permission from Optum.</a:t>
            </a:r>
            <a:endParaRPr lang="en-US"/>
          </a:p>
        </p:txBody>
      </p:sp>
      <p:sp>
        <p:nvSpPr>
          <p:cNvPr id="6" name="Slide Number Placeholder 5"/>
          <p:cNvSpPr>
            <a:spLocks noGrp="1"/>
          </p:cNvSpPr>
          <p:nvPr>
            <p:ph type="sldNum" sz="quarter" idx="16"/>
          </p:nvPr>
        </p:nvSpPr>
        <p:spPr/>
        <p:txBody>
          <a:bodyPr/>
          <a:lstStyle/>
          <a:p>
            <a:fld id="{901F1369-4AEB-4520-96C0-9F78886180C1}" type="slidenum">
              <a:rPr lang="en-US" smtClean="0"/>
              <a:pPr/>
              <a:t>89</a:t>
            </a:fld>
            <a:endParaRPr lang="en-US" dirty="0"/>
          </a:p>
        </p:txBody>
      </p:sp>
      <p:pic>
        <p:nvPicPr>
          <p:cNvPr id="35842" name="Picture 2"/>
          <p:cNvPicPr>
            <a:picLocks noGrp="1" noChangeAspect="1" noChangeArrowheads="1"/>
          </p:cNvPicPr>
          <p:nvPr>
            <p:ph idx="1"/>
          </p:nvPr>
        </p:nvPicPr>
        <p:blipFill>
          <a:blip r:embed="rId3" cstate="print">
            <a:extLst>
              <a:ext uri="{28A0092B-C50C-407E-A947-70E740481C1C}">
                <a14:useLocalDpi xmlns:a14="http://schemas.microsoft.com/office/drawing/2010/main" val="0"/>
              </a:ext>
            </a:extLst>
          </a:blip>
          <a:srcRect/>
          <a:stretch>
            <a:fillRect/>
          </a:stretch>
        </p:blipFill>
        <p:spPr bwMode="auto">
          <a:xfrm>
            <a:off x="3857312" y="1825625"/>
            <a:ext cx="4591676" cy="40751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612922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Raise this request on behalf of</a:t>
            </a:r>
            <a:endParaRPr lang="en-US" dirty="0"/>
          </a:p>
        </p:txBody>
      </p:sp>
      <p:sp>
        <p:nvSpPr>
          <p:cNvPr id="4" name="Text Placeholder 3"/>
          <p:cNvSpPr>
            <a:spLocks noGrp="1"/>
          </p:cNvSpPr>
          <p:nvPr>
            <p:ph type="body" sz="quarter" idx="13"/>
          </p:nvPr>
        </p:nvSpPr>
        <p:spPr/>
        <p:txBody>
          <a:bodyPr/>
          <a:lstStyle/>
          <a:p>
            <a:endParaRPr lang="en-US"/>
          </a:p>
        </p:txBody>
      </p:sp>
      <p:sp>
        <p:nvSpPr>
          <p:cNvPr id="5" name="Footer Placeholder 4"/>
          <p:cNvSpPr>
            <a:spLocks noGrp="1"/>
          </p:cNvSpPr>
          <p:nvPr>
            <p:ph type="ftr" sz="quarter" idx="15"/>
          </p:nvPr>
        </p:nvSpPr>
        <p:spPr/>
        <p:txBody>
          <a:bodyPr/>
          <a:lstStyle/>
          <a:p>
            <a:pPr algn="r"/>
            <a:r>
              <a:rPr lang="en-US" smtClean="0"/>
              <a:t>© 2019 Optum, Inc. All rights reserved. Confidential property of Optum. Do not distribute or reproduce without express permission from Optum.</a:t>
            </a:r>
            <a:endParaRPr lang="en-US"/>
          </a:p>
        </p:txBody>
      </p:sp>
      <p:sp>
        <p:nvSpPr>
          <p:cNvPr id="6" name="Slide Number Placeholder 5"/>
          <p:cNvSpPr>
            <a:spLocks noGrp="1"/>
          </p:cNvSpPr>
          <p:nvPr>
            <p:ph type="sldNum" sz="quarter" idx="16"/>
          </p:nvPr>
        </p:nvSpPr>
        <p:spPr/>
        <p:txBody>
          <a:bodyPr/>
          <a:lstStyle/>
          <a:p>
            <a:fld id="{901F1369-4AEB-4520-96C0-9F78886180C1}" type="slidenum">
              <a:rPr lang="en-US" smtClean="0"/>
              <a:pPr/>
              <a:t>9</a:t>
            </a:fld>
            <a:endParaRPr lang="en-US" dirty="0"/>
          </a:p>
        </p:txBody>
      </p:sp>
      <p:sp>
        <p:nvSpPr>
          <p:cNvPr id="7" name="Content Placeholder 6"/>
          <p:cNvSpPr>
            <a:spLocks noGrp="1"/>
          </p:cNvSpPr>
          <p:nvPr>
            <p:ph idx="1"/>
          </p:nvPr>
        </p:nvSpPr>
        <p:spPr/>
        <p:txBody>
          <a:bodyPr/>
          <a:lstStyle/>
          <a:p>
            <a:pPr>
              <a:buNone/>
            </a:pPr>
            <a:r>
              <a:rPr lang="en-US" dirty="0" smtClean="0"/>
              <a:t>Fills in your name</a:t>
            </a:r>
          </a:p>
          <a:p>
            <a:pPr>
              <a:buNone/>
            </a:pPr>
            <a:endParaRPr lang="en-US" dirty="0"/>
          </a:p>
          <a:p>
            <a:pPr>
              <a:buNone/>
            </a:pPr>
            <a:endParaRPr lang="en-US" dirty="0" smtClean="0"/>
          </a:p>
          <a:p>
            <a:endParaRPr lang="en-US" dirty="0" smtClean="0"/>
          </a:p>
          <a:p>
            <a:r>
              <a:rPr lang="en-US" dirty="0" smtClean="0"/>
              <a:t>Can change to someone else’s name if you are submitting the request on someone else’s behalf</a:t>
            </a:r>
            <a:endParaRPr lang="en-US" dirty="0"/>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42039" y="2175537"/>
            <a:ext cx="4507923" cy="11789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44637" y="4243242"/>
            <a:ext cx="4502726" cy="17002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3792127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Brief Description/Title</a:t>
            </a:r>
            <a:endParaRPr lang="en-US" dirty="0"/>
          </a:p>
        </p:txBody>
      </p:sp>
      <p:sp>
        <p:nvSpPr>
          <p:cNvPr id="8" name="Content Placeholder 7"/>
          <p:cNvSpPr>
            <a:spLocks noGrp="1"/>
          </p:cNvSpPr>
          <p:nvPr>
            <p:ph sz="half" idx="2"/>
          </p:nvPr>
        </p:nvSpPr>
        <p:spPr/>
        <p:txBody>
          <a:bodyPr/>
          <a:lstStyle/>
          <a:p>
            <a:pPr marL="342900" indent="-342900">
              <a:buFont typeface="Arial" panose="020B0604020202020204" pitchFamily="34" charset="0"/>
              <a:buChar char="•"/>
            </a:pPr>
            <a:r>
              <a:rPr lang="en-US" dirty="0" smtClean="0"/>
              <a:t>Required Field</a:t>
            </a:r>
          </a:p>
          <a:p>
            <a:pPr marL="342900" indent="-342900">
              <a:buFont typeface="Arial" panose="020B0604020202020204" pitchFamily="34" charset="0"/>
              <a:buChar char="•"/>
            </a:pPr>
            <a:endParaRPr lang="en-US" dirty="0" smtClean="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smtClean="0"/>
          </a:p>
          <a:p>
            <a:pPr marL="342900" indent="-342900">
              <a:buFont typeface="Arial" panose="020B0604020202020204" pitchFamily="34" charset="0"/>
              <a:buChar char="•"/>
            </a:pPr>
            <a:r>
              <a:rPr lang="en-US" dirty="0" smtClean="0"/>
              <a:t>Brief Description or Title of the Project</a:t>
            </a:r>
            <a:endParaRPr lang="en-US" dirty="0"/>
          </a:p>
        </p:txBody>
      </p:sp>
      <p:sp>
        <p:nvSpPr>
          <p:cNvPr id="9" name="Text Placeholder 8"/>
          <p:cNvSpPr>
            <a:spLocks noGrp="1"/>
          </p:cNvSpPr>
          <p:nvPr>
            <p:ph type="body" sz="quarter" idx="13"/>
          </p:nvPr>
        </p:nvSpPr>
        <p:spPr/>
        <p:txBody>
          <a:bodyPr/>
          <a:lstStyle/>
          <a:p>
            <a:endParaRPr lang="en-US"/>
          </a:p>
        </p:txBody>
      </p:sp>
      <p:sp>
        <p:nvSpPr>
          <p:cNvPr id="5" name="Footer Placeholder 4"/>
          <p:cNvSpPr>
            <a:spLocks noGrp="1"/>
          </p:cNvSpPr>
          <p:nvPr>
            <p:ph type="ftr" sz="quarter" idx="15"/>
          </p:nvPr>
        </p:nvSpPr>
        <p:spPr/>
        <p:txBody>
          <a:bodyPr/>
          <a:lstStyle/>
          <a:p>
            <a:pPr algn="r"/>
            <a:r>
              <a:rPr smtClean="0">
                <a:solidFill>
                  <a:srgbClr val="888B8D"/>
                </a:solidFill>
              </a:rPr>
              <a:t>© 2019 Optum, Inc. All rights reserved. Confidential property of Optum. Do not distribute or reproduce without express permission from Optum.</a:t>
            </a:r>
            <a:endParaRPr>
              <a:solidFill>
                <a:srgbClr val="888B8D"/>
              </a:solidFill>
            </a:endParaRPr>
          </a:p>
        </p:txBody>
      </p:sp>
      <p:sp>
        <p:nvSpPr>
          <p:cNvPr id="6" name="Slide Number Placeholder 5"/>
          <p:cNvSpPr>
            <a:spLocks noGrp="1"/>
          </p:cNvSpPr>
          <p:nvPr>
            <p:ph type="sldNum" sz="quarter" idx="16"/>
          </p:nvPr>
        </p:nvSpPr>
        <p:spPr/>
        <p:txBody>
          <a:bodyPr/>
          <a:lstStyle/>
          <a:p>
            <a:fld id="{901F1369-4AEB-4520-96C0-9F78886180C1}" type="slidenum">
              <a:rPr lang="en-US" smtClean="0">
                <a:solidFill>
                  <a:srgbClr val="888B8D"/>
                </a:solidFill>
              </a:rPr>
              <a:pPr/>
              <a:t>90</a:t>
            </a:fld>
            <a:endParaRPr lang="en-US" dirty="0">
              <a:solidFill>
                <a:srgbClr val="888B8D"/>
              </a:solidFill>
            </a:endParaRPr>
          </a:p>
        </p:txBody>
      </p:sp>
      <p:pic>
        <p:nvPicPr>
          <p:cNvPr id="4098" name="Picture 2"/>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bwMode="auto">
          <a:xfrm>
            <a:off x="834900" y="3459141"/>
            <a:ext cx="4845299" cy="8128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829216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Business / Platform</a:t>
            </a:r>
            <a:endParaRPr lang="en-US" dirty="0"/>
          </a:p>
        </p:txBody>
      </p:sp>
      <p:sp>
        <p:nvSpPr>
          <p:cNvPr id="4" name="Content Placeholder 3"/>
          <p:cNvSpPr>
            <a:spLocks noGrp="1"/>
          </p:cNvSpPr>
          <p:nvPr>
            <p:ph sz="half" idx="2"/>
          </p:nvPr>
        </p:nvSpPr>
        <p:spPr/>
        <p:txBody>
          <a:bodyPr/>
          <a:lstStyle/>
          <a:p>
            <a:pPr marL="342900" indent="-342900">
              <a:buFont typeface="Arial" panose="020B0604020202020204" pitchFamily="34" charset="0"/>
              <a:buChar char="•"/>
            </a:pPr>
            <a:r>
              <a:rPr lang="en-US" dirty="0" smtClean="0"/>
              <a:t>Required Field</a:t>
            </a:r>
          </a:p>
          <a:p>
            <a:pPr marL="342900" indent="-342900">
              <a:buFont typeface="Arial" panose="020B0604020202020204" pitchFamily="34" charset="0"/>
              <a:buChar char="•"/>
            </a:pPr>
            <a:endParaRPr lang="en-US" dirty="0" smtClean="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smtClean="0"/>
          </a:p>
          <a:p>
            <a:pPr marL="342900" indent="-342900">
              <a:buFont typeface="Arial" panose="020B0604020202020204" pitchFamily="34" charset="0"/>
              <a:buChar char="•"/>
            </a:pPr>
            <a:r>
              <a:rPr lang="en-US" dirty="0" smtClean="0"/>
              <a:t>Platform is dependent on business choose</a:t>
            </a:r>
            <a:endParaRPr lang="en-US" dirty="0"/>
          </a:p>
        </p:txBody>
      </p:sp>
      <p:sp>
        <p:nvSpPr>
          <p:cNvPr id="5" name="Text Placeholder 4"/>
          <p:cNvSpPr>
            <a:spLocks noGrp="1"/>
          </p:cNvSpPr>
          <p:nvPr>
            <p:ph type="body" sz="quarter" idx="13"/>
          </p:nvPr>
        </p:nvSpPr>
        <p:spPr/>
        <p:txBody>
          <a:bodyPr/>
          <a:lstStyle/>
          <a:p>
            <a:endParaRPr lang="en-US"/>
          </a:p>
        </p:txBody>
      </p:sp>
      <p:sp>
        <p:nvSpPr>
          <p:cNvPr id="6" name="Footer Placeholder 5"/>
          <p:cNvSpPr>
            <a:spLocks noGrp="1"/>
          </p:cNvSpPr>
          <p:nvPr>
            <p:ph type="ftr" sz="quarter" idx="15"/>
          </p:nvPr>
        </p:nvSpPr>
        <p:spPr/>
        <p:txBody>
          <a:bodyPr/>
          <a:lstStyle/>
          <a:p>
            <a:pPr algn="r"/>
            <a:r>
              <a:rPr smtClean="0">
                <a:solidFill>
                  <a:srgbClr val="888B8D"/>
                </a:solidFill>
              </a:rPr>
              <a:t>© 2019 Optum, Inc. All rights reserved. Confidential property of Optum. Do not distribute or reproduce without express permission from Optum.</a:t>
            </a:r>
            <a:endParaRPr>
              <a:solidFill>
                <a:srgbClr val="888B8D"/>
              </a:solidFill>
            </a:endParaRPr>
          </a:p>
        </p:txBody>
      </p:sp>
      <p:sp>
        <p:nvSpPr>
          <p:cNvPr id="7" name="Slide Number Placeholder 6"/>
          <p:cNvSpPr>
            <a:spLocks noGrp="1"/>
          </p:cNvSpPr>
          <p:nvPr>
            <p:ph type="sldNum" sz="quarter" idx="16"/>
          </p:nvPr>
        </p:nvSpPr>
        <p:spPr/>
        <p:txBody>
          <a:bodyPr/>
          <a:lstStyle/>
          <a:p>
            <a:fld id="{901F1369-4AEB-4520-96C0-9F78886180C1}" type="slidenum">
              <a:rPr lang="en-US" smtClean="0">
                <a:solidFill>
                  <a:srgbClr val="888B8D"/>
                </a:solidFill>
              </a:rPr>
              <a:pPr/>
              <a:t>91</a:t>
            </a:fld>
            <a:endParaRPr lang="en-US" dirty="0">
              <a:solidFill>
                <a:srgbClr val="888B8D"/>
              </a:solidFill>
            </a:endParaRPr>
          </a:p>
        </p:txBody>
      </p:sp>
      <p:pic>
        <p:nvPicPr>
          <p:cNvPr id="5122" name="Picture 2"/>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bwMode="auto">
          <a:xfrm>
            <a:off x="1082563" y="3535345"/>
            <a:ext cx="4349974" cy="6604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595796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Business / Platform </a:t>
            </a:r>
            <a:endParaRPr lang="en-US" dirty="0"/>
          </a:p>
        </p:txBody>
      </p:sp>
      <p:sp>
        <p:nvSpPr>
          <p:cNvPr id="4" name="Text Placeholder 3"/>
          <p:cNvSpPr>
            <a:spLocks noGrp="1"/>
          </p:cNvSpPr>
          <p:nvPr>
            <p:ph type="body" sz="quarter" idx="13"/>
          </p:nvPr>
        </p:nvSpPr>
        <p:spPr/>
        <p:txBody>
          <a:bodyPr/>
          <a:lstStyle/>
          <a:p>
            <a:r>
              <a:rPr lang="en-US" dirty="0" smtClean="0"/>
              <a:t>Behavioral Health </a:t>
            </a:r>
            <a:endParaRPr lang="en-US" dirty="0"/>
          </a:p>
        </p:txBody>
      </p:sp>
      <p:sp>
        <p:nvSpPr>
          <p:cNvPr id="5" name="Footer Placeholder 4"/>
          <p:cNvSpPr>
            <a:spLocks noGrp="1"/>
          </p:cNvSpPr>
          <p:nvPr>
            <p:ph type="ftr" sz="quarter" idx="15"/>
          </p:nvPr>
        </p:nvSpPr>
        <p:spPr/>
        <p:txBody>
          <a:bodyPr/>
          <a:lstStyle/>
          <a:p>
            <a:pPr algn="r"/>
            <a:r>
              <a:rPr lang="en-US" smtClean="0"/>
              <a:t>© 2019 Optum, Inc. All rights reserved. Confidential property of Optum. Do not distribute or reproduce without express permission from Optum.</a:t>
            </a:r>
            <a:endParaRPr lang="en-US"/>
          </a:p>
        </p:txBody>
      </p:sp>
      <p:sp>
        <p:nvSpPr>
          <p:cNvPr id="6" name="Slide Number Placeholder 5"/>
          <p:cNvSpPr>
            <a:spLocks noGrp="1"/>
          </p:cNvSpPr>
          <p:nvPr>
            <p:ph type="sldNum" sz="quarter" idx="16"/>
          </p:nvPr>
        </p:nvSpPr>
        <p:spPr/>
        <p:txBody>
          <a:bodyPr/>
          <a:lstStyle/>
          <a:p>
            <a:fld id="{901F1369-4AEB-4520-96C0-9F78886180C1}" type="slidenum">
              <a:rPr lang="en-US" smtClean="0"/>
              <a:pPr/>
              <a:t>92</a:t>
            </a:fld>
            <a:endParaRPr lang="en-US" dirty="0"/>
          </a:p>
        </p:txBody>
      </p:sp>
      <p:pic>
        <p:nvPicPr>
          <p:cNvPr id="6145" name="Picture 1"/>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4184072" y="1732730"/>
            <a:ext cx="3990109" cy="42061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49598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Business / Platform </a:t>
            </a:r>
            <a:endParaRPr lang="en-US" dirty="0"/>
          </a:p>
        </p:txBody>
      </p:sp>
      <p:sp>
        <p:nvSpPr>
          <p:cNvPr id="4" name="Text Placeholder 3"/>
          <p:cNvSpPr>
            <a:spLocks noGrp="1"/>
          </p:cNvSpPr>
          <p:nvPr>
            <p:ph type="body" sz="quarter" idx="13"/>
          </p:nvPr>
        </p:nvSpPr>
        <p:spPr/>
        <p:txBody>
          <a:bodyPr/>
          <a:lstStyle/>
          <a:p>
            <a:r>
              <a:rPr lang="en-US" dirty="0" err="1" smtClean="0"/>
              <a:t>Prov</a:t>
            </a:r>
            <a:r>
              <a:rPr lang="en-US" dirty="0" smtClean="0"/>
              <a:t> OPS</a:t>
            </a:r>
            <a:endParaRPr lang="en-US" dirty="0"/>
          </a:p>
        </p:txBody>
      </p:sp>
      <p:sp>
        <p:nvSpPr>
          <p:cNvPr id="5" name="Footer Placeholder 4"/>
          <p:cNvSpPr>
            <a:spLocks noGrp="1"/>
          </p:cNvSpPr>
          <p:nvPr>
            <p:ph type="ftr" sz="quarter" idx="15"/>
          </p:nvPr>
        </p:nvSpPr>
        <p:spPr/>
        <p:txBody>
          <a:bodyPr/>
          <a:lstStyle/>
          <a:p>
            <a:pPr algn="r"/>
            <a:r>
              <a:rPr lang="en-US" smtClean="0"/>
              <a:t>© 2019 Optum, Inc. All rights reserved. Confidential property of Optum. Do not distribute or reproduce without express permission from Optum.</a:t>
            </a:r>
            <a:endParaRPr lang="en-US"/>
          </a:p>
        </p:txBody>
      </p:sp>
      <p:sp>
        <p:nvSpPr>
          <p:cNvPr id="6" name="Slide Number Placeholder 5"/>
          <p:cNvSpPr>
            <a:spLocks noGrp="1"/>
          </p:cNvSpPr>
          <p:nvPr>
            <p:ph type="sldNum" sz="quarter" idx="16"/>
          </p:nvPr>
        </p:nvSpPr>
        <p:spPr/>
        <p:txBody>
          <a:bodyPr/>
          <a:lstStyle/>
          <a:p>
            <a:fld id="{901F1369-4AEB-4520-96C0-9F78886180C1}" type="slidenum">
              <a:rPr lang="en-US" smtClean="0"/>
              <a:pPr/>
              <a:t>93</a:t>
            </a:fld>
            <a:endParaRPr lang="en-US" dirty="0"/>
          </a:p>
        </p:txBody>
      </p:sp>
      <p:pic>
        <p:nvPicPr>
          <p:cNvPr id="5122"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338945" y="1720588"/>
            <a:ext cx="5056910" cy="38500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992852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Business / Platform </a:t>
            </a:r>
            <a:endParaRPr lang="en-US" dirty="0"/>
          </a:p>
        </p:txBody>
      </p:sp>
      <p:sp>
        <p:nvSpPr>
          <p:cNvPr id="4" name="Text Placeholder 3"/>
          <p:cNvSpPr>
            <a:spLocks noGrp="1"/>
          </p:cNvSpPr>
          <p:nvPr>
            <p:ph type="body" sz="quarter" idx="13"/>
          </p:nvPr>
        </p:nvSpPr>
        <p:spPr/>
        <p:txBody>
          <a:bodyPr/>
          <a:lstStyle/>
          <a:p>
            <a:r>
              <a:rPr lang="en-US" dirty="0" smtClean="0"/>
              <a:t>OptumCare</a:t>
            </a:r>
            <a:endParaRPr lang="en-US" dirty="0"/>
          </a:p>
        </p:txBody>
      </p:sp>
      <p:sp>
        <p:nvSpPr>
          <p:cNvPr id="5" name="Footer Placeholder 4"/>
          <p:cNvSpPr>
            <a:spLocks noGrp="1"/>
          </p:cNvSpPr>
          <p:nvPr>
            <p:ph type="ftr" sz="quarter" idx="15"/>
          </p:nvPr>
        </p:nvSpPr>
        <p:spPr/>
        <p:txBody>
          <a:bodyPr/>
          <a:lstStyle/>
          <a:p>
            <a:pPr algn="r"/>
            <a:r>
              <a:rPr lang="en-US" smtClean="0"/>
              <a:t>© 2019 Optum, Inc. All rights reserved. Confidential property of Optum. Do not distribute or reproduce without express permission from Optum.</a:t>
            </a:r>
            <a:endParaRPr lang="en-US"/>
          </a:p>
        </p:txBody>
      </p:sp>
      <p:sp>
        <p:nvSpPr>
          <p:cNvPr id="6" name="Slide Number Placeholder 5"/>
          <p:cNvSpPr>
            <a:spLocks noGrp="1"/>
          </p:cNvSpPr>
          <p:nvPr>
            <p:ph type="sldNum" sz="quarter" idx="16"/>
          </p:nvPr>
        </p:nvSpPr>
        <p:spPr/>
        <p:txBody>
          <a:bodyPr/>
          <a:lstStyle/>
          <a:p>
            <a:fld id="{901F1369-4AEB-4520-96C0-9F78886180C1}" type="slidenum">
              <a:rPr lang="en-US" smtClean="0"/>
              <a:pPr/>
              <a:t>94</a:t>
            </a:fld>
            <a:endParaRPr lang="en-US" dirty="0"/>
          </a:p>
        </p:txBody>
      </p:sp>
      <p:pic>
        <p:nvPicPr>
          <p:cNvPr id="6146"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840181" y="1563917"/>
            <a:ext cx="6594763" cy="45768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930710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Business / Platform </a:t>
            </a:r>
            <a:endParaRPr lang="en-US" dirty="0"/>
          </a:p>
        </p:txBody>
      </p:sp>
      <p:sp>
        <p:nvSpPr>
          <p:cNvPr id="4" name="Text Placeholder 3"/>
          <p:cNvSpPr>
            <a:spLocks noGrp="1"/>
          </p:cNvSpPr>
          <p:nvPr>
            <p:ph type="body" sz="quarter" idx="13"/>
          </p:nvPr>
        </p:nvSpPr>
        <p:spPr/>
        <p:txBody>
          <a:bodyPr/>
          <a:lstStyle/>
          <a:p>
            <a:r>
              <a:rPr lang="en-US" dirty="0" smtClean="0"/>
              <a:t>Physical Health</a:t>
            </a:r>
            <a:endParaRPr lang="en-US" dirty="0"/>
          </a:p>
        </p:txBody>
      </p:sp>
      <p:sp>
        <p:nvSpPr>
          <p:cNvPr id="5" name="Footer Placeholder 4"/>
          <p:cNvSpPr>
            <a:spLocks noGrp="1"/>
          </p:cNvSpPr>
          <p:nvPr>
            <p:ph type="ftr" sz="quarter" idx="15"/>
          </p:nvPr>
        </p:nvSpPr>
        <p:spPr/>
        <p:txBody>
          <a:bodyPr/>
          <a:lstStyle/>
          <a:p>
            <a:pPr algn="r"/>
            <a:r>
              <a:rPr lang="en-US" smtClean="0"/>
              <a:t>© 2019 Optum, Inc. All rights reserved. Confidential property of Optum. Do not distribute or reproduce without express permission from Optum.</a:t>
            </a:r>
            <a:endParaRPr lang="en-US"/>
          </a:p>
        </p:txBody>
      </p:sp>
      <p:sp>
        <p:nvSpPr>
          <p:cNvPr id="6" name="Slide Number Placeholder 5"/>
          <p:cNvSpPr>
            <a:spLocks noGrp="1"/>
          </p:cNvSpPr>
          <p:nvPr>
            <p:ph type="sldNum" sz="quarter" idx="16"/>
          </p:nvPr>
        </p:nvSpPr>
        <p:spPr/>
        <p:txBody>
          <a:bodyPr/>
          <a:lstStyle/>
          <a:p>
            <a:fld id="{901F1369-4AEB-4520-96C0-9F78886180C1}" type="slidenum">
              <a:rPr lang="en-US" smtClean="0"/>
              <a:pPr/>
              <a:t>95</a:t>
            </a:fld>
            <a:endParaRPr lang="en-US" dirty="0"/>
          </a:p>
        </p:txBody>
      </p:sp>
      <p:pic>
        <p:nvPicPr>
          <p:cNvPr id="9218"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354048" y="2302763"/>
            <a:ext cx="7164025" cy="33221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445054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Business / Platform </a:t>
            </a:r>
            <a:endParaRPr lang="en-US" dirty="0"/>
          </a:p>
        </p:txBody>
      </p:sp>
      <p:sp>
        <p:nvSpPr>
          <p:cNvPr id="4" name="Text Placeholder 3"/>
          <p:cNvSpPr>
            <a:spLocks noGrp="1"/>
          </p:cNvSpPr>
          <p:nvPr>
            <p:ph type="body" sz="quarter" idx="13"/>
          </p:nvPr>
        </p:nvSpPr>
        <p:spPr/>
        <p:txBody>
          <a:bodyPr/>
          <a:lstStyle/>
          <a:p>
            <a:r>
              <a:rPr lang="en-US" dirty="0" smtClean="0"/>
              <a:t>CMC</a:t>
            </a:r>
            <a:endParaRPr lang="en-US" dirty="0"/>
          </a:p>
        </p:txBody>
      </p:sp>
      <p:sp>
        <p:nvSpPr>
          <p:cNvPr id="5" name="Footer Placeholder 4"/>
          <p:cNvSpPr>
            <a:spLocks noGrp="1"/>
          </p:cNvSpPr>
          <p:nvPr>
            <p:ph type="ftr" sz="quarter" idx="15"/>
          </p:nvPr>
        </p:nvSpPr>
        <p:spPr/>
        <p:txBody>
          <a:bodyPr/>
          <a:lstStyle/>
          <a:p>
            <a:pPr algn="r"/>
            <a:r>
              <a:rPr lang="en-US" smtClean="0"/>
              <a:t>© 2019 Optum, Inc. All rights reserved. Confidential property of Optum. Do not distribute or reproduce without express permission from Optum.</a:t>
            </a:r>
            <a:endParaRPr lang="en-US"/>
          </a:p>
        </p:txBody>
      </p:sp>
      <p:sp>
        <p:nvSpPr>
          <p:cNvPr id="6" name="Slide Number Placeholder 5"/>
          <p:cNvSpPr>
            <a:spLocks noGrp="1"/>
          </p:cNvSpPr>
          <p:nvPr>
            <p:ph type="sldNum" sz="quarter" idx="16"/>
          </p:nvPr>
        </p:nvSpPr>
        <p:spPr/>
        <p:txBody>
          <a:bodyPr/>
          <a:lstStyle/>
          <a:p>
            <a:fld id="{901F1369-4AEB-4520-96C0-9F78886180C1}" type="slidenum">
              <a:rPr lang="en-US" smtClean="0"/>
              <a:pPr/>
              <a:t>96</a:t>
            </a:fld>
            <a:endParaRPr lang="en-US" dirty="0"/>
          </a:p>
        </p:txBody>
      </p:sp>
      <p:pic>
        <p:nvPicPr>
          <p:cNvPr id="1027" name="Picture 3"/>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685310" y="1660977"/>
            <a:ext cx="5112326" cy="45620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570838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Business / Platform </a:t>
            </a:r>
            <a:endParaRPr lang="en-US" dirty="0"/>
          </a:p>
        </p:txBody>
      </p:sp>
      <p:sp>
        <p:nvSpPr>
          <p:cNvPr id="4" name="Text Placeholder 3"/>
          <p:cNvSpPr>
            <a:spLocks noGrp="1"/>
          </p:cNvSpPr>
          <p:nvPr>
            <p:ph type="body" sz="quarter" idx="13"/>
          </p:nvPr>
        </p:nvSpPr>
        <p:spPr/>
        <p:txBody>
          <a:bodyPr/>
          <a:lstStyle/>
          <a:p>
            <a:r>
              <a:rPr lang="en-US" dirty="0" smtClean="0"/>
              <a:t>Cash Management</a:t>
            </a:r>
            <a:endParaRPr lang="en-US" dirty="0"/>
          </a:p>
        </p:txBody>
      </p:sp>
      <p:sp>
        <p:nvSpPr>
          <p:cNvPr id="5" name="Footer Placeholder 4"/>
          <p:cNvSpPr>
            <a:spLocks noGrp="1"/>
          </p:cNvSpPr>
          <p:nvPr>
            <p:ph type="ftr" sz="quarter" idx="15"/>
          </p:nvPr>
        </p:nvSpPr>
        <p:spPr/>
        <p:txBody>
          <a:bodyPr/>
          <a:lstStyle/>
          <a:p>
            <a:pPr algn="r"/>
            <a:r>
              <a:rPr lang="en-US" smtClean="0"/>
              <a:t>© 2019 Optum, Inc. All rights reserved. Confidential property of Optum. Do not distribute or reproduce without express permission from Optum.</a:t>
            </a:r>
            <a:endParaRPr lang="en-US"/>
          </a:p>
        </p:txBody>
      </p:sp>
      <p:sp>
        <p:nvSpPr>
          <p:cNvPr id="6" name="Slide Number Placeholder 5"/>
          <p:cNvSpPr>
            <a:spLocks noGrp="1"/>
          </p:cNvSpPr>
          <p:nvPr>
            <p:ph type="sldNum" sz="quarter" idx="16"/>
          </p:nvPr>
        </p:nvSpPr>
        <p:spPr/>
        <p:txBody>
          <a:bodyPr/>
          <a:lstStyle/>
          <a:p>
            <a:fld id="{901F1369-4AEB-4520-96C0-9F78886180C1}" type="slidenum">
              <a:rPr lang="en-US" smtClean="0"/>
              <a:pPr/>
              <a:t>97</a:t>
            </a:fld>
            <a:endParaRPr lang="en-US" dirty="0"/>
          </a:p>
        </p:txBody>
      </p:sp>
      <p:pic>
        <p:nvPicPr>
          <p:cNvPr id="2050"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956652" y="2133599"/>
            <a:ext cx="8101311" cy="33389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28541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Business / Platform </a:t>
            </a:r>
            <a:endParaRPr lang="en-US" dirty="0"/>
          </a:p>
        </p:txBody>
      </p:sp>
      <p:sp>
        <p:nvSpPr>
          <p:cNvPr id="4" name="Text Placeholder 3"/>
          <p:cNvSpPr>
            <a:spLocks noGrp="1"/>
          </p:cNvSpPr>
          <p:nvPr>
            <p:ph type="body" sz="quarter" idx="13"/>
          </p:nvPr>
        </p:nvSpPr>
        <p:spPr/>
        <p:txBody>
          <a:bodyPr/>
          <a:lstStyle/>
          <a:p>
            <a:r>
              <a:rPr lang="en-US" dirty="0" smtClean="0"/>
              <a:t>CRT</a:t>
            </a:r>
            <a:endParaRPr lang="en-US" dirty="0"/>
          </a:p>
        </p:txBody>
      </p:sp>
      <p:sp>
        <p:nvSpPr>
          <p:cNvPr id="5" name="Footer Placeholder 4"/>
          <p:cNvSpPr>
            <a:spLocks noGrp="1"/>
          </p:cNvSpPr>
          <p:nvPr>
            <p:ph type="ftr" sz="quarter" idx="15"/>
          </p:nvPr>
        </p:nvSpPr>
        <p:spPr/>
        <p:txBody>
          <a:bodyPr/>
          <a:lstStyle/>
          <a:p>
            <a:pPr algn="r"/>
            <a:r>
              <a:rPr lang="en-US" smtClean="0"/>
              <a:t>© 2019 Optum, Inc. All rights reserved. Confidential property of Optum. Do not distribute or reproduce without express permission from Optum.</a:t>
            </a:r>
            <a:endParaRPr lang="en-US"/>
          </a:p>
        </p:txBody>
      </p:sp>
      <p:sp>
        <p:nvSpPr>
          <p:cNvPr id="6" name="Slide Number Placeholder 5"/>
          <p:cNvSpPr>
            <a:spLocks noGrp="1"/>
          </p:cNvSpPr>
          <p:nvPr>
            <p:ph type="sldNum" sz="quarter" idx="16"/>
          </p:nvPr>
        </p:nvSpPr>
        <p:spPr/>
        <p:txBody>
          <a:bodyPr/>
          <a:lstStyle/>
          <a:p>
            <a:fld id="{901F1369-4AEB-4520-96C0-9F78886180C1}" type="slidenum">
              <a:rPr lang="en-US" smtClean="0"/>
              <a:pPr/>
              <a:t>98</a:t>
            </a:fld>
            <a:endParaRPr lang="en-US" dirty="0"/>
          </a:p>
        </p:txBody>
      </p:sp>
      <p:pic>
        <p:nvPicPr>
          <p:cNvPr id="3074"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191965" y="2230582"/>
            <a:ext cx="7492362" cy="30879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251310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Business / Platform </a:t>
            </a:r>
            <a:endParaRPr lang="en-US" dirty="0"/>
          </a:p>
        </p:txBody>
      </p:sp>
      <p:sp>
        <p:nvSpPr>
          <p:cNvPr id="4" name="Text Placeholder 3"/>
          <p:cNvSpPr>
            <a:spLocks noGrp="1"/>
          </p:cNvSpPr>
          <p:nvPr>
            <p:ph type="body" sz="quarter" idx="13"/>
          </p:nvPr>
        </p:nvSpPr>
        <p:spPr/>
        <p:txBody>
          <a:bodyPr/>
          <a:lstStyle/>
          <a:p>
            <a:r>
              <a:rPr lang="en-US" dirty="0" smtClean="0"/>
              <a:t>Vendor Management</a:t>
            </a:r>
            <a:endParaRPr lang="en-US" dirty="0"/>
          </a:p>
        </p:txBody>
      </p:sp>
      <p:sp>
        <p:nvSpPr>
          <p:cNvPr id="5" name="Footer Placeholder 4"/>
          <p:cNvSpPr>
            <a:spLocks noGrp="1"/>
          </p:cNvSpPr>
          <p:nvPr>
            <p:ph type="ftr" sz="quarter" idx="15"/>
          </p:nvPr>
        </p:nvSpPr>
        <p:spPr/>
        <p:txBody>
          <a:bodyPr/>
          <a:lstStyle/>
          <a:p>
            <a:pPr algn="r"/>
            <a:r>
              <a:rPr lang="en-US" smtClean="0"/>
              <a:t>© 2019 Optum, Inc. All rights reserved. Confidential property of Optum. Do not distribute or reproduce without express permission from Optum.</a:t>
            </a:r>
            <a:endParaRPr lang="en-US"/>
          </a:p>
        </p:txBody>
      </p:sp>
      <p:sp>
        <p:nvSpPr>
          <p:cNvPr id="6" name="Slide Number Placeholder 5"/>
          <p:cNvSpPr>
            <a:spLocks noGrp="1"/>
          </p:cNvSpPr>
          <p:nvPr>
            <p:ph type="sldNum" sz="quarter" idx="16"/>
          </p:nvPr>
        </p:nvSpPr>
        <p:spPr/>
        <p:txBody>
          <a:bodyPr/>
          <a:lstStyle/>
          <a:p>
            <a:fld id="{901F1369-4AEB-4520-96C0-9F78886180C1}" type="slidenum">
              <a:rPr lang="en-US" smtClean="0"/>
              <a:pPr/>
              <a:t>99</a:t>
            </a:fld>
            <a:endParaRPr lang="en-US" dirty="0"/>
          </a:p>
        </p:txBody>
      </p:sp>
      <p:pic>
        <p:nvPicPr>
          <p:cNvPr id="13314"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038486" y="2825413"/>
            <a:ext cx="8227732" cy="23284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813461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MIO_CHANGETRACKING" val="true"/>
</p:tagLst>
</file>

<file path=ppt/tags/tag10.xml><?xml version="1.0" encoding="utf-8"?>
<p:tagLst xmlns:a="http://schemas.openxmlformats.org/drawingml/2006/main" xmlns:r="http://schemas.openxmlformats.org/officeDocument/2006/relationships" xmlns:p="http://schemas.openxmlformats.org/presentationml/2006/main">
  <p:tag name="MIO_GUID" val="60f304fc-acb6-447c-adae-cbf45c80f260"/>
  <p:tag name="MIO_EKGUID" val="2f9a4c15-bd64-48fc-ae0a-f999cf49f6e9"/>
  <p:tag name="MIO_UPDATE" val="True"/>
  <p:tag name="MIO_VERSION" val="13.11.2017 12:22:00"/>
  <p:tag name="MIO_DBID" val="105C9A49-0F00-47E0-A9B9-86E2A99454C8"/>
  <p:tag name="MIO_LASTDOWNLOADED" val="13.11.2017 12:22:00"/>
  <p:tag name="MIO_OBJECTNAME" val="Wide Optum#optumbig"/>
  <p:tag name="MIO_LASTEDITORNAME" val="Charlotte Bartholomew"/>
  <p:tag name="MIO_LOGOPLACEHOLDER" val="true"/>
</p:tagLst>
</file>

<file path=ppt/tags/tag100.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101.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102.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103.xml><?xml version="1.0" encoding="utf-8"?>
<p:tagLst xmlns:a="http://schemas.openxmlformats.org/drawingml/2006/main" xmlns:r="http://schemas.openxmlformats.org/officeDocument/2006/relationships" xmlns:p="http://schemas.openxmlformats.org/presentationml/2006/main">
  <p:tag name="MIO_SKIP_CDCHECK" val="True"/>
  <p:tag name="MIO_CD_LAYOUT_VALID_AREA" val="true"/>
</p:tagLst>
</file>

<file path=ppt/tags/tag104.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105.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106.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107.xml><?xml version="1.0" encoding="utf-8"?>
<p:tagLst xmlns:a="http://schemas.openxmlformats.org/drawingml/2006/main" xmlns:r="http://schemas.openxmlformats.org/officeDocument/2006/relationships" xmlns:p="http://schemas.openxmlformats.org/presentationml/2006/main">
  <p:tag name="MIO_SKIP_CDCHECK" val="True"/>
  <p:tag name="MIO_CD_LAYOUT_VALID_AREA" val="true"/>
</p:tagLst>
</file>

<file path=ppt/tags/tag108.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109.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11.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110.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111.xml><?xml version="1.0" encoding="utf-8"?>
<p:tagLst xmlns:a="http://schemas.openxmlformats.org/drawingml/2006/main" xmlns:r="http://schemas.openxmlformats.org/officeDocument/2006/relationships" xmlns:p="http://schemas.openxmlformats.org/presentationml/2006/main">
  <p:tag name="MIO_SKIP_CDCHECK" val="True"/>
  <p:tag name="MIO_CD_LAYOUT_VALID_AREA" val="true"/>
</p:tagLst>
</file>

<file path=ppt/tags/tag112.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113.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114.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115.xml><?xml version="1.0" encoding="utf-8"?>
<p:tagLst xmlns:a="http://schemas.openxmlformats.org/drawingml/2006/main" xmlns:r="http://schemas.openxmlformats.org/officeDocument/2006/relationships" xmlns:p="http://schemas.openxmlformats.org/presentationml/2006/main">
  <p:tag name="MIO_SKIP_CDCHECK" val="True"/>
  <p:tag name="MIO_CD_LAYOUT_VALID_AREA" val="true"/>
</p:tagLst>
</file>

<file path=ppt/tags/tag116.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117.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118.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119.xml><?xml version="1.0" encoding="utf-8"?>
<p:tagLst xmlns:a="http://schemas.openxmlformats.org/drawingml/2006/main" xmlns:r="http://schemas.openxmlformats.org/officeDocument/2006/relationships" xmlns:p="http://schemas.openxmlformats.org/presentationml/2006/main">
  <p:tag name="MIO_SKIP_CDCHECK" val="True"/>
  <p:tag name="MIO_CD_LAYOUT_VALID_AREA" val="true"/>
</p:tagLst>
</file>

<file path=ppt/tags/tag12.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120.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121.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122.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123.xml><?xml version="1.0" encoding="utf-8"?>
<p:tagLst xmlns:a="http://schemas.openxmlformats.org/drawingml/2006/main" xmlns:r="http://schemas.openxmlformats.org/officeDocument/2006/relationships" xmlns:p="http://schemas.openxmlformats.org/presentationml/2006/main">
  <p:tag name="MIO_GUID" val="60f304fc-acb6-447c-adae-cbf45c80f260"/>
  <p:tag name="MIO_EKGUID" val="822d4cc4-1d5e-4231-9595-f67af2bf41b7"/>
  <p:tag name="MIO_UPDATE" val="True"/>
  <p:tag name="MIO_VERSION" val="13.11.2017 12:23:30"/>
  <p:tag name="MIO_DBID" val="105C9A49-0F00-47E0-A9B9-86E2A99454C8"/>
  <p:tag name="MIO_LASTDOWNLOADED" val="02.05.2018 13:30:33"/>
  <p:tag name="MIO_OBJECTNAME" val="Optum#LowerLeftSmallWide"/>
  <p:tag name="MIO_LASTEDITORNAME" val="Charlotte Bartholomew"/>
  <p:tag name="MIO_LOGOPLACEHOLDER" val="true"/>
</p:tagLst>
</file>

<file path=ppt/tags/tag124.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125.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126.xml><?xml version="1.0" encoding="utf-8"?>
<p:tagLst xmlns:a="http://schemas.openxmlformats.org/drawingml/2006/main" xmlns:r="http://schemas.openxmlformats.org/officeDocument/2006/relationships" xmlns:p="http://schemas.openxmlformats.org/presentationml/2006/main">
  <p:tag name="MIO_GUID" val="60f304fc-acb6-447c-adae-cbf45c80f260"/>
  <p:tag name="MIO_EKGUID" val="2f9a4c15-bd64-48fc-ae0a-f999cf49f6e9"/>
  <p:tag name="MIO_UPDATE" val="True"/>
  <p:tag name="MIO_VERSION" val="13.11.2017 12:22:00"/>
  <p:tag name="MIO_DBID" val="105C9A49-0F00-47E0-A9B9-86E2A99454C8"/>
  <p:tag name="MIO_LASTDOWNLOADED" val="13.11.2017 12:22:00"/>
  <p:tag name="MIO_OBJECTNAME" val="Wide Optum#optumbig"/>
  <p:tag name="MIO_LASTEDITORNAME" val="Charlotte Bartholomew"/>
  <p:tag name="MIO_LOGOPLACEHOLDER" val="true"/>
</p:tagLst>
</file>

<file path=ppt/tags/tag127.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128.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129.xml><?xml version="1.0" encoding="utf-8"?>
<p:tagLst xmlns:a="http://schemas.openxmlformats.org/drawingml/2006/main" xmlns:r="http://schemas.openxmlformats.org/officeDocument/2006/relationships" xmlns:p="http://schemas.openxmlformats.org/presentationml/2006/main">
  <p:tag name="MIO_GUID" val="60f304fc-acb6-447c-adae-cbf45c80f260"/>
  <p:tag name="MIO_EKGUID" val="2f9a4c15-bd64-48fc-ae0a-f999cf49f6e9"/>
  <p:tag name="MIO_UPDATE" val="True"/>
  <p:tag name="MIO_VERSION" val="13.11.2017 12:22:00"/>
  <p:tag name="MIO_DBID" val="105C9A49-0F00-47E0-A9B9-86E2A99454C8"/>
  <p:tag name="MIO_LASTDOWNLOADED" val="13.11.2017 12:22:00"/>
  <p:tag name="MIO_OBJECTNAME" val="Wide Optum#optumbig"/>
  <p:tag name="MIO_LASTEDITORNAME" val="Charlotte Bartholomew"/>
  <p:tag name="MIO_LOGOPLACEHOLDER" val="true"/>
</p:tagLst>
</file>

<file path=ppt/tags/tag13.xml><?xml version="1.0" encoding="utf-8"?>
<p:tagLst xmlns:a="http://schemas.openxmlformats.org/drawingml/2006/main" xmlns:r="http://schemas.openxmlformats.org/officeDocument/2006/relationships" xmlns:p="http://schemas.openxmlformats.org/presentationml/2006/main">
  <p:tag name="MIO_GUID" val="60f304fc-acb6-447c-adae-cbf45c80f260"/>
  <p:tag name="MIO_EKGUID" val="2f9a4c15-bd64-48fc-ae0a-f999cf49f6e9"/>
  <p:tag name="MIO_UPDATE" val="True"/>
  <p:tag name="MIO_VERSION" val="13.11.2017 12:22:00"/>
  <p:tag name="MIO_DBID" val="105C9A49-0F00-47E0-A9B9-86E2A99454C8"/>
  <p:tag name="MIO_LASTDOWNLOADED" val="13.11.2017 12:22:00"/>
  <p:tag name="MIO_OBJECTNAME" val="Wide Optum#optumbig"/>
  <p:tag name="MIO_LASTEDITORNAME" val="Charlotte Bartholomew"/>
  <p:tag name="MIO_LOGOPLACEHOLDER" val="true"/>
</p:tagLst>
</file>

<file path=ppt/tags/tag130.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131.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132.xml><?xml version="1.0" encoding="utf-8"?>
<p:tagLst xmlns:a="http://schemas.openxmlformats.org/drawingml/2006/main" xmlns:r="http://schemas.openxmlformats.org/officeDocument/2006/relationships" xmlns:p="http://schemas.openxmlformats.org/presentationml/2006/main">
  <p:tag name="MIO_GUID" val="60f304fc-acb6-447c-adae-cbf45c80f260"/>
  <p:tag name="MIO_EKGUID" val="2f9a4c15-bd64-48fc-ae0a-f999cf49f6e9"/>
  <p:tag name="MIO_UPDATE" val="True"/>
  <p:tag name="MIO_VERSION" val="13.11.2017 12:22:00"/>
  <p:tag name="MIO_DBID" val="105C9A49-0F00-47E0-A9B9-86E2A99454C8"/>
  <p:tag name="MIO_LASTDOWNLOADED" val="13.11.2017 12:22:00"/>
  <p:tag name="MIO_OBJECTNAME" val="Wide Optum#optumbig"/>
  <p:tag name="MIO_LASTEDITORNAME" val="Charlotte Bartholomew"/>
  <p:tag name="MIO_LOGOPLACEHOLDER" val="true"/>
</p:tagLst>
</file>

<file path=ppt/tags/tag133.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134.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135.xml><?xml version="1.0" encoding="utf-8"?>
<p:tagLst xmlns:a="http://schemas.openxmlformats.org/drawingml/2006/main" xmlns:r="http://schemas.openxmlformats.org/officeDocument/2006/relationships" xmlns:p="http://schemas.openxmlformats.org/presentationml/2006/main">
  <p:tag name="MIO_GUID" val="60f304fc-acb6-447c-adae-cbf45c80f260"/>
  <p:tag name="MIO_EKGUID" val="2f9a4c15-bd64-48fc-ae0a-f999cf49f6e9"/>
  <p:tag name="MIO_UPDATE" val="True"/>
  <p:tag name="MIO_VERSION" val="13.11.2017 12:22:00"/>
  <p:tag name="MIO_DBID" val="105C9A49-0F00-47E0-A9B9-86E2A99454C8"/>
  <p:tag name="MIO_LASTDOWNLOADED" val="13.11.2017 12:22:00"/>
  <p:tag name="MIO_OBJECTNAME" val="Wide Optum#optumbig"/>
  <p:tag name="MIO_LASTEDITORNAME" val="Charlotte Bartholomew"/>
  <p:tag name="MIO_LOGOPLACEHOLDER" val="true"/>
</p:tagLst>
</file>

<file path=ppt/tags/tag136.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137.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138.xml><?xml version="1.0" encoding="utf-8"?>
<p:tagLst xmlns:a="http://schemas.openxmlformats.org/drawingml/2006/main" xmlns:r="http://schemas.openxmlformats.org/officeDocument/2006/relationships" xmlns:p="http://schemas.openxmlformats.org/presentationml/2006/main">
  <p:tag name="MIO_GUID" val="60f304fc-acb6-447c-adae-cbf45c80f260"/>
  <p:tag name="MIO_EKGUID" val="2f9a4c15-bd64-48fc-ae0a-f999cf49f6e9"/>
  <p:tag name="MIO_UPDATE" val="True"/>
  <p:tag name="MIO_VERSION" val="13.11.2017 12:22:00"/>
  <p:tag name="MIO_DBID" val="105C9A49-0F00-47E0-A9B9-86E2A99454C8"/>
  <p:tag name="MIO_LASTDOWNLOADED" val="13.11.2017 12:22:00"/>
  <p:tag name="MIO_OBJECTNAME" val="Wide Optum#optumbig"/>
  <p:tag name="MIO_LASTEDITORNAME" val="Charlotte Bartholomew"/>
  <p:tag name="MIO_LOGOPLACEHOLDER" val="true"/>
</p:tagLst>
</file>

<file path=ppt/tags/tag139.xml><?xml version="1.0" encoding="utf-8"?>
<p:tagLst xmlns:a="http://schemas.openxmlformats.org/drawingml/2006/main" xmlns:r="http://schemas.openxmlformats.org/officeDocument/2006/relationships" xmlns:p="http://schemas.openxmlformats.org/presentationml/2006/main">
  <p:tag name="MIO_CD_LAYOUT_VALID_AREA" val="true"/>
  <p:tag name="MIO_SKIP_CDCHECK" val="True"/>
</p:tagLst>
</file>

<file path=ppt/tags/tag14.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140.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141.xml><?xml version="1.0" encoding="utf-8"?>
<p:tagLst xmlns:a="http://schemas.openxmlformats.org/drawingml/2006/main" xmlns:r="http://schemas.openxmlformats.org/officeDocument/2006/relationships" xmlns:p="http://schemas.openxmlformats.org/presentationml/2006/main">
  <p:tag name="MIO_GUID" val="60f304fc-acb6-447c-adae-cbf45c80f260"/>
  <p:tag name="MIO_LOGOPLACEHOLDER" val="true"/>
</p:tagLst>
</file>

<file path=ppt/tags/tag142.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143.xml><?xml version="1.0" encoding="utf-8"?>
<p:tagLst xmlns:a="http://schemas.openxmlformats.org/drawingml/2006/main" xmlns:r="http://schemas.openxmlformats.org/officeDocument/2006/relationships" xmlns:p="http://schemas.openxmlformats.org/presentationml/2006/main">
  <p:tag name="MIO_GUID" val="60f304fc-acb6-447c-adae-cbf45c80f260"/>
  <p:tag name="MIO_EKGUID" val="2f9a4c15-bd64-48fc-ae0a-f999cf49f6e9"/>
  <p:tag name="MIO_UPDATE" val="True"/>
  <p:tag name="MIO_VERSION" val="13.11.2017 12:22:00"/>
  <p:tag name="MIO_DBID" val="105C9A49-0F00-47E0-A9B9-86E2A99454C8"/>
  <p:tag name="MIO_LASTDOWNLOADED" val="13.11.2017 12:22:00"/>
  <p:tag name="MIO_OBJECTNAME" val="Wide Optum#optumbig"/>
  <p:tag name="MIO_LASTEDITORNAME" val="Charlotte Bartholomew"/>
  <p:tag name="MIO_LOGOPLACEHOLDER" val="true"/>
</p:tagLst>
</file>

<file path=ppt/tags/tag144.xml><?xml version="1.0" encoding="utf-8"?>
<p:tagLst xmlns:a="http://schemas.openxmlformats.org/drawingml/2006/main" xmlns:r="http://schemas.openxmlformats.org/officeDocument/2006/relationships" xmlns:p="http://schemas.openxmlformats.org/presentationml/2006/main">
  <p:tag name="MIO_PRESI_FIRST_SLIDENUMBER" val="1"/>
  <p:tag name="MIO_FALLBACK_LAYOUT" val="15"/>
  <p:tag name="MIO_SHOW_DATE" val="False"/>
  <p:tag name="MIO_SHOW_FOOTER" val="False"/>
  <p:tag name="MIO_SHOW_PAGENUMBER" val="True"/>
  <p:tag name="MIO_AVOID_BLANK_LAYOUT" val="True"/>
  <p:tag name="MIO_CD_LAYOUT_VALID_AREA" val="False"/>
  <p:tag name="MIO_NUMBER_OF_VALID_LAYOUTS" val="40"/>
  <p:tag name="MIO_HDS" val="True"/>
  <p:tag name="MIO_SKIPVERSION" val="01.01.0001 00:00:00"/>
  <p:tag name="MIO_EKGUID" val="6a645508-c274-414b-b194-88fb038b781a"/>
  <p:tag name="MIO_UPDATE" val="True"/>
  <p:tag name="MIO_VERSION" val="10.06.2019 16:05:23"/>
  <p:tag name="MIO_DBID" val="105C9A49-0F00-47E0-A9B9-86E2A99454C8"/>
  <p:tag name="MIO_LASTDOWNLOADED" val="10.06.2019 16:05:26"/>
  <p:tag name="MIO_OBJECTNAME" val="Optum Wide"/>
  <p:tag name="MIO_LASTEDITORNAME" val="Charlotte Bartholomew"/>
  <p:tag name="MIO_CDID" val="451eeb19-c04f-4baa-b219-473a5b7aed7c"/>
</p:tagLst>
</file>

<file path=ppt/tags/tag145.xml><?xml version="1.0" encoding="utf-8"?>
<p:tagLst xmlns:a="http://schemas.openxmlformats.org/drawingml/2006/main" xmlns:r="http://schemas.openxmlformats.org/officeDocument/2006/relationships" xmlns:p="http://schemas.openxmlformats.org/presentationml/2006/main">
  <p:tag name="MIO_USER_INPUT_REQUIRED" val="Watermark;Add a watermark (examples: Confidential, Draft, Sample)"/>
  <p:tag name="MIO_USER_INPUT_OPTIONAL" val=" "/>
  <p:tag name="MIO_USER_INPUT_TEXT" val=" "/>
</p:tagLst>
</file>

<file path=ppt/tags/tag146.xml><?xml version="1.0" encoding="utf-8"?>
<p:tagLst xmlns:a="http://schemas.openxmlformats.org/drawingml/2006/main" xmlns:r="http://schemas.openxmlformats.org/officeDocument/2006/relationships" xmlns:p="http://schemas.openxmlformats.org/presentationml/2006/main">
  <p:tag name="MIO_GUID" val="60f304fc-acb6-447c-adae-cbf45c80f260"/>
  <p:tag name="MIO_EKGUID" val="822d4cc4-1d5e-4231-9595-f67af2bf41b7"/>
  <p:tag name="MIO_UPDATE" val="True"/>
  <p:tag name="MIO_VERSION" val="13.11.2017 12:23:30"/>
  <p:tag name="MIO_DBID" val="105C9A49-0F00-47E0-A9B9-86E2A99454C8"/>
  <p:tag name="MIO_LASTDOWNLOADED" val="02.05.2018 13:30:33"/>
  <p:tag name="MIO_OBJECTNAME" val="Optum#LowerLeftSmallWide"/>
  <p:tag name="MIO_LASTEDITORNAME" val="Charlotte Bartholomew"/>
  <p:tag name="MIO_LOGOPLACEHOLDER" val="true"/>
</p:tagLst>
</file>

<file path=ppt/tags/tag147.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148.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149.xml><?xml version="1.0" encoding="utf-8"?>
<p:tagLst xmlns:a="http://schemas.openxmlformats.org/drawingml/2006/main" xmlns:r="http://schemas.openxmlformats.org/officeDocument/2006/relationships" xmlns:p="http://schemas.openxmlformats.org/presentationml/2006/main">
  <p:tag name="MIO_GUID" val="60f304fc-acb6-447c-adae-cbf45c80f260"/>
  <p:tag name="MIO_EKGUID" val="2f9a4c15-bd64-48fc-ae0a-f999cf49f6e9"/>
  <p:tag name="MIO_UPDATE" val="True"/>
  <p:tag name="MIO_VERSION" val="13.11.2017 12:22:00"/>
  <p:tag name="MIO_DBID" val="105C9A49-0F00-47E0-A9B9-86E2A99454C8"/>
  <p:tag name="MIO_LASTDOWNLOADED" val="13.11.2017 12:22:00"/>
  <p:tag name="MIO_OBJECTNAME" val="Wide Optum#optumbig"/>
  <p:tag name="MIO_LASTEDITORNAME" val="Charlotte Bartholomew"/>
  <p:tag name="MIO_LOGOPLACEHOLDER" val="true"/>
</p:tagLst>
</file>

<file path=ppt/tags/tag15.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150.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151.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152.xml><?xml version="1.0" encoding="utf-8"?>
<p:tagLst xmlns:a="http://schemas.openxmlformats.org/drawingml/2006/main" xmlns:r="http://schemas.openxmlformats.org/officeDocument/2006/relationships" xmlns:p="http://schemas.openxmlformats.org/presentationml/2006/main">
  <p:tag name="MIO_GUID" val="60f304fc-acb6-447c-adae-cbf45c80f260"/>
  <p:tag name="MIO_EKGUID" val="2f9a4c15-bd64-48fc-ae0a-f999cf49f6e9"/>
  <p:tag name="MIO_UPDATE" val="True"/>
  <p:tag name="MIO_VERSION" val="13.11.2017 12:22:00"/>
  <p:tag name="MIO_DBID" val="105C9A49-0F00-47E0-A9B9-86E2A99454C8"/>
  <p:tag name="MIO_LASTDOWNLOADED" val="13.11.2017 12:22:00"/>
  <p:tag name="MIO_OBJECTNAME" val="Wide Optum#optumbig"/>
  <p:tag name="MIO_LASTEDITORNAME" val="Charlotte Bartholomew"/>
  <p:tag name="MIO_LOGOPLACEHOLDER" val="true"/>
</p:tagLst>
</file>

<file path=ppt/tags/tag153.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154.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155.xml><?xml version="1.0" encoding="utf-8"?>
<p:tagLst xmlns:a="http://schemas.openxmlformats.org/drawingml/2006/main" xmlns:r="http://schemas.openxmlformats.org/officeDocument/2006/relationships" xmlns:p="http://schemas.openxmlformats.org/presentationml/2006/main">
  <p:tag name="MIO_GUID" val="60f304fc-acb6-447c-adae-cbf45c80f260"/>
  <p:tag name="MIO_EKGUID" val="2f9a4c15-bd64-48fc-ae0a-f999cf49f6e9"/>
  <p:tag name="MIO_UPDATE" val="True"/>
  <p:tag name="MIO_VERSION" val="13.11.2017 12:22:00"/>
  <p:tag name="MIO_DBID" val="105C9A49-0F00-47E0-A9B9-86E2A99454C8"/>
  <p:tag name="MIO_LASTDOWNLOADED" val="13.11.2017 12:22:00"/>
  <p:tag name="MIO_OBJECTNAME" val="Wide Optum#optumbig"/>
  <p:tag name="MIO_LASTEDITORNAME" val="Charlotte Bartholomew"/>
  <p:tag name="MIO_LOGOPLACEHOLDER" val="true"/>
</p:tagLst>
</file>

<file path=ppt/tags/tag156.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157.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158.xml><?xml version="1.0" encoding="utf-8"?>
<p:tagLst xmlns:a="http://schemas.openxmlformats.org/drawingml/2006/main" xmlns:r="http://schemas.openxmlformats.org/officeDocument/2006/relationships" xmlns:p="http://schemas.openxmlformats.org/presentationml/2006/main">
  <p:tag name="MIO_GUID" val="60f304fc-acb6-447c-adae-cbf45c80f260"/>
  <p:tag name="MIO_EKGUID" val="2f9a4c15-bd64-48fc-ae0a-f999cf49f6e9"/>
  <p:tag name="MIO_UPDATE" val="True"/>
  <p:tag name="MIO_VERSION" val="13.11.2017 12:22:00"/>
  <p:tag name="MIO_DBID" val="105C9A49-0F00-47E0-A9B9-86E2A99454C8"/>
  <p:tag name="MIO_LASTDOWNLOADED" val="13.11.2017 12:22:00"/>
  <p:tag name="MIO_OBJECTNAME" val="Wide Optum#optumbig"/>
  <p:tag name="MIO_LASTEDITORNAME" val="Charlotte Bartholomew"/>
  <p:tag name="MIO_LOGOPLACEHOLDER" val="true"/>
</p:tagLst>
</file>

<file path=ppt/tags/tag159.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16.xml><?xml version="1.0" encoding="utf-8"?>
<p:tagLst xmlns:a="http://schemas.openxmlformats.org/drawingml/2006/main" xmlns:r="http://schemas.openxmlformats.org/officeDocument/2006/relationships" xmlns:p="http://schemas.openxmlformats.org/presentationml/2006/main">
  <p:tag name="MIO_GUID" val="60f304fc-acb6-447c-adae-cbf45c80f260"/>
  <p:tag name="MIO_EKGUID" val="2f9a4c15-bd64-48fc-ae0a-f999cf49f6e9"/>
  <p:tag name="MIO_UPDATE" val="True"/>
  <p:tag name="MIO_VERSION" val="13.11.2017 12:22:00"/>
  <p:tag name="MIO_DBID" val="105C9A49-0F00-47E0-A9B9-86E2A99454C8"/>
  <p:tag name="MIO_LASTDOWNLOADED" val="13.11.2017 12:22:00"/>
  <p:tag name="MIO_OBJECTNAME" val="Wide Optum#optumbig"/>
  <p:tag name="MIO_LASTEDITORNAME" val="Charlotte Bartholomew"/>
  <p:tag name="MIO_LOGOPLACEHOLDER" val="true"/>
</p:tagLst>
</file>

<file path=ppt/tags/tag160.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161.xml><?xml version="1.0" encoding="utf-8"?>
<p:tagLst xmlns:a="http://schemas.openxmlformats.org/drawingml/2006/main" xmlns:r="http://schemas.openxmlformats.org/officeDocument/2006/relationships" xmlns:p="http://schemas.openxmlformats.org/presentationml/2006/main">
  <p:tag name="MIO_GUID" val="60f304fc-acb6-447c-adae-cbf45c80f260"/>
  <p:tag name="MIO_EKGUID" val="2f9a4c15-bd64-48fc-ae0a-f999cf49f6e9"/>
  <p:tag name="MIO_UPDATE" val="True"/>
  <p:tag name="MIO_VERSION" val="13.11.2017 12:22:00"/>
  <p:tag name="MIO_DBID" val="105C9A49-0F00-47E0-A9B9-86E2A99454C8"/>
  <p:tag name="MIO_LASTDOWNLOADED" val="13.11.2017 12:22:00"/>
  <p:tag name="MIO_OBJECTNAME" val="Wide Optum#optumbig"/>
  <p:tag name="MIO_LASTEDITORNAME" val="Charlotte Bartholomew"/>
  <p:tag name="MIO_LOGOPLACEHOLDER" val="true"/>
</p:tagLst>
</file>

<file path=ppt/tags/tag162.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163.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164.xml><?xml version="1.0" encoding="utf-8"?>
<p:tagLst xmlns:a="http://schemas.openxmlformats.org/drawingml/2006/main" xmlns:r="http://schemas.openxmlformats.org/officeDocument/2006/relationships" xmlns:p="http://schemas.openxmlformats.org/presentationml/2006/main">
  <p:tag name="MIO_GUID" val="60f304fc-acb6-447c-adae-cbf45c80f260"/>
  <p:tag name="MIO_EKGUID" val="2f9a4c15-bd64-48fc-ae0a-f999cf49f6e9"/>
  <p:tag name="MIO_UPDATE" val="True"/>
  <p:tag name="MIO_VERSION" val="13.11.2017 12:22:00"/>
  <p:tag name="MIO_DBID" val="105C9A49-0F00-47E0-A9B9-86E2A99454C8"/>
  <p:tag name="MIO_LASTDOWNLOADED" val="13.11.2017 12:22:00"/>
  <p:tag name="MIO_OBJECTNAME" val="Wide Optum#optumbig"/>
  <p:tag name="MIO_LASTEDITORNAME" val="Charlotte Bartholomew"/>
  <p:tag name="MIO_LOGOPLACEHOLDER" val="true"/>
</p:tagLst>
</file>

<file path=ppt/tags/tag165.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166.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167.xml><?xml version="1.0" encoding="utf-8"?>
<p:tagLst xmlns:a="http://schemas.openxmlformats.org/drawingml/2006/main" xmlns:r="http://schemas.openxmlformats.org/officeDocument/2006/relationships" xmlns:p="http://schemas.openxmlformats.org/presentationml/2006/main">
  <p:tag name="MIO_GUID" val="60f304fc-acb6-447c-adae-cbf45c80f260"/>
  <p:tag name="MIO_EKGUID" val="2f9a4c15-bd64-48fc-ae0a-f999cf49f6e9"/>
  <p:tag name="MIO_UPDATE" val="True"/>
  <p:tag name="MIO_VERSION" val="13.11.2017 12:22:00"/>
  <p:tag name="MIO_DBID" val="105C9A49-0F00-47E0-A9B9-86E2A99454C8"/>
  <p:tag name="MIO_LASTDOWNLOADED" val="13.11.2017 12:22:00"/>
  <p:tag name="MIO_OBJECTNAME" val="Wide Optum#optumbig"/>
  <p:tag name="MIO_LASTEDITORNAME" val="Charlotte Bartholomew"/>
  <p:tag name="MIO_LOGOPLACEHOLDER" val="true"/>
</p:tagLst>
</file>

<file path=ppt/tags/tag168.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169.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17.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170.xml><?xml version="1.0" encoding="utf-8"?>
<p:tagLst xmlns:a="http://schemas.openxmlformats.org/drawingml/2006/main" xmlns:r="http://schemas.openxmlformats.org/officeDocument/2006/relationships" xmlns:p="http://schemas.openxmlformats.org/presentationml/2006/main">
  <p:tag name="MIO_GUID" val="60f304fc-acb6-447c-adae-cbf45c80f260"/>
  <p:tag name="MIO_EKGUID" val="2f9a4c15-bd64-48fc-ae0a-f999cf49f6e9"/>
  <p:tag name="MIO_UPDATE" val="True"/>
  <p:tag name="MIO_VERSION" val="13.11.2017 12:22:00"/>
  <p:tag name="MIO_DBID" val="105C9A49-0F00-47E0-A9B9-86E2A99454C8"/>
  <p:tag name="MIO_LASTDOWNLOADED" val="13.11.2017 12:22:00"/>
  <p:tag name="MIO_OBJECTNAME" val="Wide Optum#optumbig"/>
  <p:tag name="MIO_LASTEDITORNAME" val="Charlotte Bartholomew"/>
  <p:tag name="MIO_LOGOPLACEHOLDER" val="true"/>
</p:tagLst>
</file>

<file path=ppt/tags/tag171.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172.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173.xml><?xml version="1.0" encoding="utf-8"?>
<p:tagLst xmlns:a="http://schemas.openxmlformats.org/drawingml/2006/main" xmlns:r="http://schemas.openxmlformats.org/officeDocument/2006/relationships" xmlns:p="http://schemas.openxmlformats.org/presentationml/2006/main">
  <p:tag name="MIO_GUID" val="60f304fc-acb6-447c-adae-cbf45c80f260"/>
  <p:tag name="MIO_EKGUID" val="2f9a4c15-bd64-48fc-ae0a-f999cf49f6e9"/>
  <p:tag name="MIO_UPDATE" val="True"/>
  <p:tag name="MIO_VERSION" val="13.11.2017 12:22:00"/>
  <p:tag name="MIO_DBID" val="105C9A49-0F00-47E0-A9B9-86E2A99454C8"/>
  <p:tag name="MIO_LASTDOWNLOADED" val="13.11.2017 12:22:00"/>
  <p:tag name="MIO_OBJECTNAME" val="Wide Optum#optumbig"/>
  <p:tag name="MIO_LASTEDITORNAME" val="Charlotte Bartholomew"/>
  <p:tag name="MIO_LOGOPLACEHOLDER" val="true"/>
</p:tagLst>
</file>

<file path=ppt/tags/tag174.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175.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176.xml><?xml version="1.0" encoding="utf-8"?>
<p:tagLst xmlns:a="http://schemas.openxmlformats.org/drawingml/2006/main" xmlns:r="http://schemas.openxmlformats.org/officeDocument/2006/relationships" xmlns:p="http://schemas.openxmlformats.org/presentationml/2006/main">
  <p:tag name="MIO_GUID" val="60f304fc-acb6-447c-adae-cbf45c80f260"/>
  <p:tag name="MIO_EKGUID" val="2f9a4c15-bd64-48fc-ae0a-f999cf49f6e9"/>
  <p:tag name="MIO_UPDATE" val="True"/>
  <p:tag name="MIO_VERSION" val="13.11.2017 12:22:00"/>
  <p:tag name="MIO_DBID" val="105C9A49-0F00-47E0-A9B9-86E2A99454C8"/>
  <p:tag name="MIO_LASTDOWNLOADED" val="13.11.2017 12:22:00"/>
  <p:tag name="MIO_OBJECTNAME" val="Wide Optum#optumbig"/>
  <p:tag name="MIO_LASTEDITORNAME" val="Charlotte Bartholomew"/>
  <p:tag name="MIO_LOGOPLACEHOLDER" val="true"/>
</p:tagLst>
</file>

<file path=ppt/tags/tag177.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178.xml><?xml version="1.0" encoding="utf-8"?>
<p:tagLst xmlns:a="http://schemas.openxmlformats.org/drawingml/2006/main" xmlns:r="http://schemas.openxmlformats.org/officeDocument/2006/relationships" xmlns:p="http://schemas.openxmlformats.org/presentationml/2006/main">
  <p:tag name="MIO_GUID" val="60f304fc-acb6-447c-adae-cbf45c80f260"/>
  <p:tag name="MIO_EKGUID" val="2f9a4c15-bd64-48fc-ae0a-f999cf49f6e9"/>
  <p:tag name="MIO_UPDATE" val="True"/>
  <p:tag name="MIO_VERSION" val="13.11.2017 12:22:00"/>
  <p:tag name="MIO_DBID" val="105C9A49-0F00-47E0-A9B9-86E2A99454C8"/>
  <p:tag name="MIO_LASTDOWNLOADED" val="13.11.2017 12:22:00"/>
  <p:tag name="MIO_OBJECTNAME" val="Wide Optum#optumbig"/>
  <p:tag name="MIO_LASTEDITORNAME" val="Charlotte Bartholomew"/>
  <p:tag name="MIO_LOGOPLACEHOLDER" val="true"/>
</p:tagLst>
</file>

<file path=ppt/tags/tag179.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18.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180.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181.xml><?xml version="1.0" encoding="utf-8"?>
<p:tagLst xmlns:a="http://schemas.openxmlformats.org/drawingml/2006/main" xmlns:r="http://schemas.openxmlformats.org/officeDocument/2006/relationships" xmlns:p="http://schemas.openxmlformats.org/presentationml/2006/main">
  <p:tag name="MIO_SKIP_CDCHECK" val="True"/>
  <p:tag name="MIO_CD_LAYOUT_VALID_AREA" val="true"/>
</p:tagLst>
</file>

<file path=ppt/tags/tag182.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183.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184.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185.xml><?xml version="1.0" encoding="utf-8"?>
<p:tagLst xmlns:a="http://schemas.openxmlformats.org/drawingml/2006/main" xmlns:r="http://schemas.openxmlformats.org/officeDocument/2006/relationships" xmlns:p="http://schemas.openxmlformats.org/presentationml/2006/main">
  <p:tag name="MIO_SKIP_CDCHECK" val="True"/>
  <p:tag name="MIO_CD_LAYOUT_VALID_AREA" val="true"/>
</p:tagLst>
</file>

<file path=ppt/tags/tag186.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187.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188.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189.xml><?xml version="1.0" encoding="utf-8"?>
<p:tagLst xmlns:a="http://schemas.openxmlformats.org/drawingml/2006/main" xmlns:r="http://schemas.openxmlformats.org/officeDocument/2006/relationships" xmlns:p="http://schemas.openxmlformats.org/presentationml/2006/main">
  <p:tag name="MIO_SKIP_CDCHECK" val="True"/>
  <p:tag name="MIO_CD_LAYOUT_VALID_AREA" val="true"/>
</p:tagLst>
</file>

<file path=ppt/tags/tag19.xml><?xml version="1.0" encoding="utf-8"?>
<p:tagLst xmlns:a="http://schemas.openxmlformats.org/drawingml/2006/main" xmlns:r="http://schemas.openxmlformats.org/officeDocument/2006/relationships" xmlns:p="http://schemas.openxmlformats.org/presentationml/2006/main">
  <p:tag name="MIO_GUID" val="60f304fc-acb6-447c-adae-cbf45c80f260"/>
  <p:tag name="MIO_EKGUID" val="2f9a4c15-bd64-48fc-ae0a-f999cf49f6e9"/>
  <p:tag name="MIO_UPDATE" val="True"/>
  <p:tag name="MIO_VERSION" val="13.11.2017 12:22:00"/>
  <p:tag name="MIO_DBID" val="105C9A49-0F00-47E0-A9B9-86E2A99454C8"/>
  <p:tag name="MIO_LASTDOWNLOADED" val="13.11.2017 12:22:00"/>
  <p:tag name="MIO_OBJECTNAME" val="Wide Optum#optumbig"/>
  <p:tag name="MIO_LASTEDITORNAME" val="Charlotte Bartholomew"/>
  <p:tag name="MIO_LOGOPLACEHOLDER" val="true"/>
</p:tagLst>
</file>

<file path=ppt/tags/tag190.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191.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192.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193.xml><?xml version="1.0" encoding="utf-8"?>
<p:tagLst xmlns:a="http://schemas.openxmlformats.org/drawingml/2006/main" xmlns:r="http://schemas.openxmlformats.org/officeDocument/2006/relationships" xmlns:p="http://schemas.openxmlformats.org/presentationml/2006/main">
  <p:tag name="MIO_SKIP_CDCHECK" val="True"/>
  <p:tag name="MIO_CD_LAYOUT_VALID_AREA" val="true"/>
</p:tagLst>
</file>

<file path=ppt/tags/tag194.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195.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196.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197.xml><?xml version="1.0" encoding="utf-8"?>
<p:tagLst xmlns:a="http://schemas.openxmlformats.org/drawingml/2006/main" xmlns:r="http://schemas.openxmlformats.org/officeDocument/2006/relationships" xmlns:p="http://schemas.openxmlformats.org/presentationml/2006/main">
  <p:tag name="MIO_SKIP_CDCHECK" val="True"/>
  <p:tag name="MIO_CD_LAYOUT_VALID_AREA" val="true"/>
</p:tagLst>
</file>

<file path=ppt/tags/tag198.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199.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2.xml><?xml version="1.0" encoding="utf-8"?>
<p:tagLst xmlns:a="http://schemas.openxmlformats.org/drawingml/2006/main" xmlns:r="http://schemas.openxmlformats.org/officeDocument/2006/relationships" xmlns:p="http://schemas.openxmlformats.org/presentationml/2006/main">
  <p:tag name="MIO_PRESI_FIRST_SLIDENUMBER" val="1"/>
  <p:tag name="MIO_FALLBACK_LAYOUT" val="15"/>
  <p:tag name="MIO_SHOW_DATE" val="False"/>
  <p:tag name="MIO_SHOW_FOOTER" val="False"/>
  <p:tag name="MIO_SHOW_PAGENUMBER" val="True"/>
  <p:tag name="MIO_AVOID_BLANK_LAYOUT" val="True"/>
  <p:tag name="MIO_CD_LAYOUT_VALID_AREA" val="False"/>
  <p:tag name="MIO_NUMBER_OF_VALID_LAYOUTS" val="40"/>
  <p:tag name="MIO_HDS" val="True"/>
  <p:tag name="MIO_SKIPVERSION" val="01.01.0001 00:00:00"/>
  <p:tag name="MIO_EKGUID" val="6a645508-c274-414b-b194-88fb038b781a"/>
  <p:tag name="MIO_UPDATE" val="True"/>
  <p:tag name="MIO_VERSION" val="10.06.2019 16:05:23"/>
  <p:tag name="MIO_DBID" val="105C9A49-0F00-47E0-A9B9-86E2A99454C8"/>
  <p:tag name="MIO_LASTDOWNLOADED" val="10.06.2019 16:05:26"/>
  <p:tag name="MIO_OBJECTNAME" val="Optum Wide"/>
  <p:tag name="MIO_LASTEDITORNAME" val="Charlotte Bartholomew"/>
  <p:tag name="MIO_CDID" val="451eeb19-c04f-4baa-b219-473a5b7aed7c"/>
</p:tagLst>
</file>

<file path=ppt/tags/tag20.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200.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201.xml><?xml version="1.0" encoding="utf-8"?>
<p:tagLst xmlns:a="http://schemas.openxmlformats.org/drawingml/2006/main" xmlns:r="http://schemas.openxmlformats.org/officeDocument/2006/relationships" xmlns:p="http://schemas.openxmlformats.org/presentationml/2006/main">
  <p:tag name="MIO_SKIP_CDCHECK" val="True"/>
  <p:tag name="MIO_CD_LAYOUT_VALID_AREA" val="true"/>
</p:tagLst>
</file>

<file path=ppt/tags/tag202.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203.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204.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205.xml><?xml version="1.0" encoding="utf-8"?>
<p:tagLst xmlns:a="http://schemas.openxmlformats.org/drawingml/2006/main" xmlns:r="http://schemas.openxmlformats.org/officeDocument/2006/relationships" xmlns:p="http://schemas.openxmlformats.org/presentationml/2006/main">
  <p:tag name="MIO_SKIP_CDCHECK" val="True"/>
  <p:tag name="MIO_CD_LAYOUT_VALID_AREA" val="true"/>
</p:tagLst>
</file>

<file path=ppt/tags/tag206.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207.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208.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209.xml><?xml version="1.0" encoding="utf-8"?>
<p:tagLst xmlns:a="http://schemas.openxmlformats.org/drawingml/2006/main" xmlns:r="http://schemas.openxmlformats.org/officeDocument/2006/relationships" xmlns:p="http://schemas.openxmlformats.org/presentationml/2006/main">
  <p:tag name="MIO_SKIP_CDCHECK" val="True"/>
  <p:tag name="MIO_CD_LAYOUT_VALID_AREA" val="true"/>
</p:tagLst>
</file>

<file path=ppt/tags/tag21.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210.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211.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212.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213.xml><?xml version="1.0" encoding="utf-8"?>
<p:tagLst xmlns:a="http://schemas.openxmlformats.org/drawingml/2006/main" xmlns:r="http://schemas.openxmlformats.org/officeDocument/2006/relationships" xmlns:p="http://schemas.openxmlformats.org/presentationml/2006/main">
  <p:tag name="MIO_SKIP_CDCHECK" val="True"/>
  <p:tag name="MIO_CD_LAYOUT_VALID_AREA" val="true"/>
</p:tagLst>
</file>

<file path=ppt/tags/tag214.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215.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216.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217.xml><?xml version="1.0" encoding="utf-8"?>
<p:tagLst xmlns:a="http://schemas.openxmlformats.org/drawingml/2006/main" xmlns:r="http://schemas.openxmlformats.org/officeDocument/2006/relationships" xmlns:p="http://schemas.openxmlformats.org/presentationml/2006/main">
  <p:tag name="MIO_SKIP_CDCHECK" val="True"/>
  <p:tag name="MIO_CD_LAYOUT_VALID_AREA" val="true"/>
</p:tagLst>
</file>

<file path=ppt/tags/tag218.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219.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22.xml><?xml version="1.0" encoding="utf-8"?>
<p:tagLst xmlns:a="http://schemas.openxmlformats.org/drawingml/2006/main" xmlns:r="http://schemas.openxmlformats.org/officeDocument/2006/relationships" xmlns:p="http://schemas.openxmlformats.org/presentationml/2006/main">
  <p:tag name="MIO_GUID" val="60f304fc-acb6-447c-adae-cbf45c80f260"/>
  <p:tag name="MIO_EKGUID" val="2f9a4c15-bd64-48fc-ae0a-f999cf49f6e9"/>
  <p:tag name="MIO_UPDATE" val="True"/>
  <p:tag name="MIO_VERSION" val="13.11.2017 12:22:00"/>
  <p:tag name="MIO_DBID" val="105C9A49-0F00-47E0-A9B9-86E2A99454C8"/>
  <p:tag name="MIO_LASTDOWNLOADED" val="13.11.2017 12:22:00"/>
  <p:tag name="MIO_OBJECTNAME" val="Wide Optum#optumbig"/>
  <p:tag name="MIO_LASTEDITORNAME" val="Charlotte Bartholomew"/>
  <p:tag name="MIO_LOGOPLACEHOLDER" val="true"/>
</p:tagLst>
</file>

<file path=ppt/tags/tag220.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221.xml><?xml version="1.0" encoding="utf-8"?>
<p:tagLst xmlns:a="http://schemas.openxmlformats.org/drawingml/2006/main" xmlns:r="http://schemas.openxmlformats.org/officeDocument/2006/relationships" xmlns:p="http://schemas.openxmlformats.org/presentationml/2006/main">
  <p:tag name="MIO_SKIP_CDCHECK" val="True"/>
  <p:tag name="MIO_CD_LAYOUT_VALID_AREA" val="true"/>
</p:tagLst>
</file>

<file path=ppt/tags/tag222.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223.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224.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225.xml><?xml version="1.0" encoding="utf-8"?>
<p:tagLst xmlns:a="http://schemas.openxmlformats.org/drawingml/2006/main" xmlns:r="http://schemas.openxmlformats.org/officeDocument/2006/relationships" xmlns:p="http://schemas.openxmlformats.org/presentationml/2006/main">
  <p:tag name="MIO_SKIP_CDCHECK" val="True"/>
  <p:tag name="MIO_CD_LAYOUT_VALID_AREA" val="true"/>
</p:tagLst>
</file>

<file path=ppt/tags/tag226.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227.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228.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229.xml><?xml version="1.0" encoding="utf-8"?>
<p:tagLst xmlns:a="http://schemas.openxmlformats.org/drawingml/2006/main" xmlns:r="http://schemas.openxmlformats.org/officeDocument/2006/relationships" xmlns:p="http://schemas.openxmlformats.org/presentationml/2006/main">
  <p:tag name="MIO_SKIP_CDCHECK" val="True"/>
  <p:tag name="MIO_CD_LAYOUT_VALID_AREA" val="true"/>
</p:tagLst>
</file>

<file path=ppt/tags/tag23.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230.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231.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232.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233.xml><?xml version="1.0" encoding="utf-8"?>
<p:tagLst xmlns:a="http://schemas.openxmlformats.org/drawingml/2006/main" xmlns:r="http://schemas.openxmlformats.org/officeDocument/2006/relationships" xmlns:p="http://schemas.openxmlformats.org/presentationml/2006/main">
  <p:tag name="MIO_SKIP_CDCHECK" val="True"/>
  <p:tag name="MIO_CD_LAYOUT_VALID_AREA" val="true"/>
</p:tagLst>
</file>

<file path=ppt/tags/tag234.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235.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236.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237.xml><?xml version="1.0" encoding="utf-8"?>
<p:tagLst xmlns:a="http://schemas.openxmlformats.org/drawingml/2006/main" xmlns:r="http://schemas.openxmlformats.org/officeDocument/2006/relationships" xmlns:p="http://schemas.openxmlformats.org/presentationml/2006/main">
  <p:tag name="MIO_SKIP_CDCHECK" val="True"/>
  <p:tag name="MIO_CD_LAYOUT_VALID_AREA" val="true"/>
</p:tagLst>
</file>

<file path=ppt/tags/tag238.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239.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24.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240.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241.xml><?xml version="1.0" encoding="utf-8"?>
<p:tagLst xmlns:a="http://schemas.openxmlformats.org/drawingml/2006/main" xmlns:r="http://schemas.openxmlformats.org/officeDocument/2006/relationships" xmlns:p="http://schemas.openxmlformats.org/presentationml/2006/main">
  <p:tag name="MIO_SKIP_CDCHECK" val="True"/>
  <p:tag name="MIO_CD_LAYOUT_VALID_AREA" val="true"/>
</p:tagLst>
</file>

<file path=ppt/tags/tag242.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243.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244.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245.xml><?xml version="1.0" encoding="utf-8"?>
<p:tagLst xmlns:a="http://schemas.openxmlformats.org/drawingml/2006/main" xmlns:r="http://schemas.openxmlformats.org/officeDocument/2006/relationships" xmlns:p="http://schemas.openxmlformats.org/presentationml/2006/main">
  <p:tag name="MIO_SKIP_CDCHECK" val="True"/>
  <p:tag name="MIO_CD_LAYOUT_VALID_AREA" val="true"/>
</p:tagLst>
</file>

<file path=ppt/tags/tag246.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247.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248.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249.xml><?xml version="1.0" encoding="utf-8"?>
<p:tagLst xmlns:a="http://schemas.openxmlformats.org/drawingml/2006/main" xmlns:r="http://schemas.openxmlformats.org/officeDocument/2006/relationships" xmlns:p="http://schemas.openxmlformats.org/presentationml/2006/main">
  <p:tag name="MIO_SKIP_CDCHECK" val="True"/>
  <p:tag name="MIO_CD_LAYOUT_VALID_AREA" val="true"/>
</p:tagLst>
</file>

<file path=ppt/tags/tag25.xml><?xml version="1.0" encoding="utf-8"?>
<p:tagLst xmlns:a="http://schemas.openxmlformats.org/drawingml/2006/main" xmlns:r="http://schemas.openxmlformats.org/officeDocument/2006/relationships" xmlns:p="http://schemas.openxmlformats.org/presentationml/2006/main">
  <p:tag name="MIO_GUID" val="60f304fc-acb6-447c-adae-cbf45c80f260"/>
  <p:tag name="MIO_EKGUID" val="2f9a4c15-bd64-48fc-ae0a-f999cf49f6e9"/>
  <p:tag name="MIO_UPDATE" val="True"/>
  <p:tag name="MIO_VERSION" val="13.11.2017 12:22:00"/>
  <p:tag name="MIO_DBID" val="105C9A49-0F00-47E0-A9B9-86E2A99454C8"/>
  <p:tag name="MIO_LASTDOWNLOADED" val="13.11.2017 12:22:00"/>
  <p:tag name="MIO_OBJECTNAME" val="Wide Optum#optumbig"/>
  <p:tag name="MIO_LASTEDITORNAME" val="Charlotte Bartholomew"/>
  <p:tag name="MIO_LOGOPLACEHOLDER" val="true"/>
</p:tagLst>
</file>

<file path=ppt/tags/tag250.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251.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252.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253.xml><?xml version="1.0" encoding="utf-8"?>
<p:tagLst xmlns:a="http://schemas.openxmlformats.org/drawingml/2006/main" xmlns:r="http://schemas.openxmlformats.org/officeDocument/2006/relationships" xmlns:p="http://schemas.openxmlformats.org/presentationml/2006/main">
  <p:tag name="MIO_SKIP_CDCHECK" val="True"/>
  <p:tag name="MIO_CD_LAYOUT_VALID_AREA" val="true"/>
</p:tagLst>
</file>

<file path=ppt/tags/tag254.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255.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256.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257.xml><?xml version="1.0" encoding="utf-8"?>
<p:tagLst xmlns:a="http://schemas.openxmlformats.org/drawingml/2006/main" xmlns:r="http://schemas.openxmlformats.org/officeDocument/2006/relationships" xmlns:p="http://schemas.openxmlformats.org/presentationml/2006/main">
  <p:tag name="MIO_SKIP_CDCHECK" val="True"/>
  <p:tag name="MIO_CD_LAYOUT_VALID_AREA" val="true"/>
</p:tagLst>
</file>

<file path=ppt/tags/tag258.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259.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26.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260.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261.xml><?xml version="1.0" encoding="utf-8"?>
<p:tagLst xmlns:a="http://schemas.openxmlformats.org/drawingml/2006/main" xmlns:r="http://schemas.openxmlformats.org/officeDocument/2006/relationships" xmlns:p="http://schemas.openxmlformats.org/presentationml/2006/main">
  <p:tag name="MIO_SKIP_CDCHECK" val="True"/>
  <p:tag name="MIO_CD_LAYOUT_VALID_AREA" val="true"/>
</p:tagLst>
</file>

<file path=ppt/tags/tag262.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263.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264.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265.xml><?xml version="1.0" encoding="utf-8"?>
<p:tagLst xmlns:a="http://schemas.openxmlformats.org/drawingml/2006/main" xmlns:r="http://schemas.openxmlformats.org/officeDocument/2006/relationships" xmlns:p="http://schemas.openxmlformats.org/presentationml/2006/main">
  <p:tag name="MIO_GUID" val="60f304fc-acb6-447c-adae-cbf45c80f260"/>
  <p:tag name="MIO_EKGUID" val="822d4cc4-1d5e-4231-9595-f67af2bf41b7"/>
  <p:tag name="MIO_UPDATE" val="True"/>
  <p:tag name="MIO_VERSION" val="13.11.2017 12:23:30"/>
  <p:tag name="MIO_DBID" val="105C9A49-0F00-47E0-A9B9-86E2A99454C8"/>
  <p:tag name="MIO_LASTDOWNLOADED" val="02.05.2018 13:30:33"/>
  <p:tag name="MIO_OBJECTNAME" val="Optum#LowerLeftSmallWide"/>
  <p:tag name="MIO_LASTEDITORNAME" val="Charlotte Bartholomew"/>
  <p:tag name="MIO_LOGOPLACEHOLDER" val="true"/>
</p:tagLst>
</file>

<file path=ppt/tags/tag266.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267.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268.xml><?xml version="1.0" encoding="utf-8"?>
<p:tagLst xmlns:a="http://schemas.openxmlformats.org/drawingml/2006/main" xmlns:r="http://schemas.openxmlformats.org/officeDocument/2006/relationships" xmlns:p="http://schemas.openxmlformats.org/presentationml/2006/main">
  <p:tag name="MIO_GUID" val="60f304fc-acb6-447c-adae-cbf45c80f260"/>
  <p:tag name="MIO_EKGUID" val="2f9a4c15-bd64-48fc-ae0a-f999cf49f6e9"/>
  <p:tag name="MIO_UPDATE" val="True"/>
  <p:tag name="MIO_VERSION" val="13.11.2017 12:22:00"/>
  <p:tag name="MIO_DBID" val="105C9A49-0F00-47E0-A9B9-86E2A99454C8"/>
  <p:tag name="MIO_LASTDOWNLOADED" val="13.11.2017 12:22:00"/>
  <p:tag name="MIO_OBJECTNAME" val="Wide Optum#optumbig"/>
  <p:tag name="MIO_LASTEDITORNAME" val="Charlotte Bartholomew"/>
  <p:tag name="MIO_LOGOPLACEHOLDER" val="true"/>
</p:tagLst>
</file>

<file path=ppt/tags/tag269.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27.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270.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271.xml><?xml version="1.0" encoding="utf-8"?>
<p:tagLst xmlns:a="http://schemas.openxmlformats.org/drawingml/2006/main" xmlns:r="http://schemas.openxmlformats.org/officeDocument/2006/relationships" xmlns:p="http://schemas.openxmlformats.org/presentationml/2006/main">
  <p:tag name="MIO_GUID" val="60f304fc-acb6-447c-adae-cbf45c80f260"/>
  <p:tag name="MIO_EKGUID" val="2f9a4c15-bd64-48fc-ae0a-f999cf49f6e9"/>
  <p:tag name="MIO_UPDATE" val="True"/>
  <p:tag name="MIO_VERSION" val="13.11.2017 12:22:00"/>
  <p:tag name="MIO_DBID" val="105C9A49-0F00-47E0-A9B9-86E2A99454C8"/>
  <p:tag name="MIO_LASTDOWNLOADED" val="13.11.2017 12:22:00"/>
  <p:tag name="MIO_OBJECTNAME" val="Wide Optum#optumbig"/>
  <p:tag name="MIO_LASTEDITORNAME" val="Charlotte Bartholomew"/>
  <p:tag name="MIO_LOGOPLACEHOLDER" val="true"/>
</p:tagLst>
</file>

<file path=ppt/tags/tag272.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273.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274.xml><?xml version="1.0" encoding="utf-8"?>
<p:tagLst xmlns:a="http://schemas.openxmlformats.org/drawingml/2006/main" xmlns:r="http://schemas.openxmlformats.org/officeDocument/2006/relationships" xmlns:p="http://schemas.openxmlformats.org/presentationml/2006/main">
  <p:tag name="MIO_GUID" val="60f304fc-acb6-447c-adae-cbf45c80f260"/>
  <p:tag name="MIO_EKGUID" val="2f9a4c15-bd64-48fc-ae0a-f999cf49f6e9"/>
  <p:tag name="MIO_UPDATE" val="True"/>
  <p:tag name="MIO_VERSION" val="13.11.2017 12:22:00"/>
  <p:tag name="MIO_DBID" val="105C9A49-0F00-47E0-A9B9-86E2A99454C8"/>
  <p:tag name="MIO_LASTDOWNLOADED" val="13.11.2017 12:22:00"/>
  <p:tag name="MIO_OBJECTNAME" val="Wide Optum#optumbig"/>
  <p:tag name="MIO_LASTEDITORNAME" val="Charlotte Bartholomew"/>
  <p:tag name="MIO_LOGOPLACEHOLDER" val="true"/>
</p:tagLst>
</file>

<file path=ppt/tags/tag275.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276.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277.xml><?xml version="1.0" encoding="utf-8"?>
<p:tagLst xmlns:a="http://schemas.openxmlformats.org/drawingml/2006/main" xmlns:r="http://schemas.openxmlformats.org/officeDocument/2006/relationships" xmlns:p="http://schemas.openxmlformats.org/presentationml/2006/main">
  <p:tag name="MIO_GUID" val="60f304fc-acb6-447c-adae-cbf45c80f260"/>
  <p:tag name="MIO_EKGUID" val="2f9a4c15-bd64-48fc-ae0a-f999cf49f6e9"/>
  <p:tag name="MIO_UPDATE" val="True"/>
  <p:tag name="MIO_VERSION" val="13.11.2017 12:22:00"/>
  <p:tag name="MIO_DBID" val="105C9A49-0F00-47E0-A9B9-86E2A99454C8"/>
  <p:tag name="MIO_LASTDOWNLOADED" val="13.11.2017 12:22:00"/>
  <p:tag name="MIO_OBJECTNAME" val="Wide Optum#optumbig"/>
  <p:tag name="MIO_LASTEDITORNAME" val="Charlotte Bartholomew"/>
  <p:tag name="MIO_LOGOPLACEHOLDER" val="true"/>
</p:tagLst>
</file>

<file path=ppt/tags/tag278.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279.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28.xml><?xml version="1.0" encoding="utf-8"?>
<p:tagLst xmlns:a="http://schemas.openxmlformats.org/drawingml/2006/main" xmlns:r="http://schemas.openxmlformats.org/officeDocument/2006/relationships" xmlns:p="http://schemas.openxmlformats.org/presentationml/2006/main">
  <p:tag name="MIO_GUID" val="60f304fc-acb6-447c-adae-cbf45c80f260"/>
  <p:tag name="MIO_EKGUID" val="2f9a4c15-bd64-48fc-ae0a-f999cf49f6e9"/>
  <p:tag name="MIO_UPDATE" val="True"/>
  <p:tag name="MIO_VERSION" val="13.11.2017 12:22:00"/>
  <p:tag name="MIO_DBID" val="105C9A49-0F00-47E0-A9B9-86E2A99454C8"/>
  <p:tag name="MIO_LASTDOWNLOADED" val="13.11.2017 12:22:00"/>
  <p:tag name="MIO_OBJECTNAME" val="Wide Optum#optumbig"/>
  <p:tag name="MIO_LASTEDITORNAME" val="Charlotte Bartholomew"/>
  <p:tag name="MIO_LOGOPLACEHOLDER" val="true"/>
</p:tagLst>
</file>

<file path=ppt/tags/tag280.xml><?xml version="1.0" encoding="utf-8"?>
<p:tagLst xmlns:a="http://schemas.openxmlformats.org/drawingml/2006/main" xmlns:r="http://schemas.openxmlformats.org/officeDocument/2006/relationships" xmlns:p="http://schemas.openxmlformats.org/presentationml/2006/main">
  <p:tag name="MIO_GUID" val="60f304fc-acb6-447c-adae-cbf45c80f260"/>
  <p:tag name="MIO_EKGUID" val="2f9a4c15-bd64-48fc-ae0a-f999cf49f6e9"/>
  <p:tag name="MIO_UPDATE" val="True"/>
  <p:tag name="MIO_VERSION" val="13.11.2017 12:22:00"/>
  <p:tag name="MIO_DBID" val="105C9A49-0F00-47E0-A9B9-86E2A99454C8"/>
  <p:tag name="MIO_LASTDOWNLOADED" val="13.11.2017 12:22:00"/>
  <p:tag name="MIO_OBJECTNAME" val="Wide Optum#optumbig"/>
  <p:tag name="MIO_LASTEDITORNAME" val="Charlotte Bartholomew"/>
  <p:tag name="MIO_LOGOPLACEHOLDER" val="true"/>
</p:tagLst>
</file>

<file path=ppt/tags/tag281.xml><?xml version="1.0" encoding="utf-8"?>
<p:tagLst xmlns:a="http://schemas.openxmlformats.org/drawingml/2006/main" xmlns:r="http://schemas.openxmlformats.org/officeDocument/2006/relationships" xmlns:p="http://schemas.openxmlformats.org/presentationml/2006/main">
  <p:tag name="MIO_CD_LAYOUT_VALID_AREA" val="true"/>
  <p:tag name="MIO_SKIP_CDCHECK" val="True"/>
</p:tagLst>
</file>

<file path=ppt/tags/tag282.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283.xml><?xml version="1.0" encoding="utf-8"?>
<p:tagLst xmlns:a="http://schemas.openxmlformats.org/drawingml/2006/main" xmlns:r="http://schemas.openxmlformats.org/officeDocument/2006/relationships" xmlns:p="http://schemas.openxmlformats.org/presentationml/2006/main">
  <p:tag name="MIO_GUID" val="60f304fc-acb6-447c-adae-cbf45c80f260"/>
  <p:tag name="MIO_LOGOPLACEHOLDER" val="true"/>
</p:tagLst>
</file>

<file path=ppt/tags/tag284.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285.xml><?xml version="1.0" encoding="utf-8"?>
<p:tagLst xmlns:a="http://schemas.openxmlformats.org/drawingml/2006/main" xmlns:r="http://schemas.openxmlformats.org/officeDocument/2006/relationships" xmlns:p="http://schemas.openxmlformats.org/presentationml/2006/main">
  <p:tag name="MIO_GUID" val="60f304fc-acb6-447c-adae-cbf45c80f260"/>
  <p:tag name="MIO_EKGUID" val="2f9a4c15-bd64-48fc-ae0a-f999cf49f6e9"/>
  <p:tag name="MIO_UPDATE" val="True"/>
  <p:tag name="MIO_VERSION" val="13.11.2017 12:22:00"/>
  <p:tag name="MIO_DBID" val="105C9A49-0F00-47E0-A9B9-86E2A99454C8"/>
  <p:tag name="MIO_LASTDOWNLOADED" val="13.11.2017 12:22:00"/>
  <p:tag name="MIO_OBJECTNAME" val="Wide Optum#optumbig"/>
  <p:tag name="MIO_LASTEDITORNAME" val="Charlotte Bartholomew"/>
  <p:tag name="MIO_LOGOPLACEHOLDER" val="true"/>
</p:tagLst>
</file>

<file path=ppt/tags/tag29.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3.xml><?xml version="1.0" encoding="utf-8"?>
<p:tagLst xmlns:a="http://schemas.openxmlformats.org/drawingml/2006/main" xmlns:r="http://schemas.openxmlformats.org/officeDocument/2006/relationships" xmlns:p="http://schemas.openxmlformats.org/presentationml/2006/main">
  <p:tag name="MIO_USER_INPUT_REQUIRED" val="Watermark;Add a watermark (examples: Confidential, Draft, Sample)"/>
  <p:tag name="MIO_USER_INPUT_OPTIONAL" val=" "/>
  <p:tag name="MIO_USER_INPUT_TEXT" val=" "/>
</p:tagLst>
</file>

<file path=ppt/tags/tag30.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31.xml><?xml version="1.0" encoding="utf-8"?>
<p:tagLst xmlns:a="http://schemas.openxmlformats.org/drawingml/2006/main" xmlns:r="http://schemas.openxmlformats.org/officeDocument/2006/relationships" xmlns:p="http://schemas.openxmlformats.org/presentationml/2006/main">
  <p:tag name="MIO_GUID" val="60f304fc-acb6-447c-adae-cbf45c80f260"/>
  <p:tag name="MIO_EKGUID" val="2f9a4c15-bd64-48fc-ae0a-f999cf49f6e9"/>
  <p:tag name="MIO_UPDATE" val="True"/>
  <p:tag name="MIO_VERSION" val="13.11.2017 12:22:00"/>
  <p:tag name="MIO_DBID" val="105C9A49-0F00-47E0-A9B9-86E2A99454C8"/>
  <p:tag name="MIO_LASTDOWNLOADED" val="13.11.2017 12:22:00"/>
  <p:tag name="MIO_OBJECTNAME" val="Wide Optum#optumbig"/>
  <p:tag name="MIO_LASTEDITORNAME" val="Charlotte Bartholomew"/>
  <p:tag name="MIO_LOGOPLACEHOLDER" val="true"/>
</p:tagLst>
</file>

<file path=ppt/tags/tag32.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33.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34.xml><?xml version="1.0" encoding="utf-8"?>
<p:tagLst xmlns:a="http://schemas.openxmlformats.org/drawingml/2006/main" xmlns:r="http://schemas.openxmlformats.org/officeDocument/2006/relationships" xmlns:p="http://schemas.openxmlformats.org/presentationml/2006/main">
  <p:tag name="MIO_GUID" val="60f304fc-acb6-447c-adae-cbf45c80f260"/>
  <p:tag name="MIO_EKGUID" val="2f9a4c15-bd64-48fc-ae0a-f999cf49f6e9"/>
  <p:tag name="MIO_UPDATE" val="True"/>
  <p:tag name="MIO_VERSION" val="13.11.2017 12:22:00"/>
  <p:tag name="MIO_DBID" val="105C9A49-0F00-47E0-A9B9-86E2A99454C8"/>
  <p:tag name="MIO_LASTDOWNLOADED" val="13.11.2017 12:22:00"/>
  <p:tag name="MIO_OBJECTNAME" val="Wide Optum#optumbig"/>
  <p:tag name="MIO_LASTEDITORNAME" val="Charlotte Bartholomew"/>
  <p:tag name="MIO_LOGOPLACEHOLDER" val="true"/>
</p:tagLst>
</file>

<file path=ppt/tags/tag35.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36.xml><?xml version="1.0" encoding="utf-8"?>
<p:tagLst xmlns:a="http://schemas.openxmlformats.org/drawingml/2006/main" xmlns:r="http://schemas.openxmlformats.org/officeDocument/2006/relationships" xmlns:p="http://schemas.openxmlformats.org/presentationml/2006/main">
  <p:tag name="MIO_GUID" val="60f304fc-acb6-447c-adae-cbf45c80f260"/>
  <p:tag name="MIO_EKGUID" val="2f9a4c15-bd64-48fc-ae0a-f999cf49f6e9"/>
  <p:tag name="MIO_UPDATE" val="True"/>
  <p:tag name="MIO_VERSION" val="13.11.2017 12:22:00"/>
  <p:tag name="MIO_DBID" val="105C9A49-0F00-47E0-A9B9-86E2A99454C8"/>
  <p:tag name="MIO_LASTDOWNLOADED" val="13.11.2017 12:22:00"/>
  <p:tag name="MIO_OBJECTNAME" val="Wide Optum#optumbig"/>
  <p:tag name="MIO_LASTEDITORNAME" val="Charlotte Bartholomew"/>
  <p:tag name="MIO_LOGOPLACEHOLDER" val="true"/>
</p:tagLst>
</file>

<file path=ppt/tags/tag37.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38.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39.xml><?xml version="1.0" encoding="utf-8"?>
<p:tagLst xmlns:a="http://schemas.openxmlformats.org/drawingml/2006/main" xmlns:r="http://schemas.openxmlformats.org/officeDocument/2006/relationships" xmlns:p="http://schemas.openxmlformats.org/presentationml/2006/main">
  <p:tag name="MIO_SKIP_CDCHECK" val="True"/>
  <p:tag name="MIO_CD_LAYOUT_VALID_AREA" val="true"/>
</p:tagLst>
</file>

<file path=ppt/tags/tag4.xml><?xml version="1.0" encoding="utf-8"?>
<p:tagLst xmlns:a="http://schemas.openxmlformats.org/drawingml/2006/main" xmlns:r="http://schemas.openxmlformats.org/officeDocument/2006/relationships" xmlns:p="http://schemas.openxmlformats.org/presentationml/2006/main">
  <p:tag name="MIO_GUID" val="60f304fc-acb6-447c-adae-cbf45c80f260"/>
  <p:tag name="MIO_EKGUID" val="822d4cc4-1d5e-4231-9595-f67af2bf41b7"/>
  <p:tag name="MIO_UPDATE" val="True"/>
  <p:tag name="MIO_VERSION" val="13.11.2017 12:23:30"/>
  <p:tag name="MIO_DBID" val="105C9A49-0F00-47E0-A9B9-86E2A99454C8"/>
  <p:tag name="MIO_LASTDOWNLOADED" val="02.05.2018 13:30:33"/>
  <p:tag name="MIO_OBJECTNAME" val="Optum#LowerLeftSmallWide"/>
  <p:tag name="MIO_LASTEDITORNAME" val="Charlotte Bartholomew"/>
  <p:tag name="MIO_LOGOPLACEHOLDER" val="true"/>
</p:tagLst>
</file>

<file path=ppt/tags/tag40.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41.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42.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43.xml><?xml version="1.0" encoding="utf-8"?>
<p:tagLst xmlns:a="http://schemas.openxmlformats.org/drawingml/2006/main" xmlns:r="http://schemas.openxmlformats.org/officeDocument/2006/relationships" xmlns:p="http://schemas.openxmlformats.org/presentationml/2006/main">
  <p:tag name="MIO_SKIP_CDCHECK" val="True"/>
  <p:tag name="MIO_CD_LAYOUT_VALID_AREA" val="true"/>
</p:tagLst>
</file>

<file path=ppt/tags/tag44.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45.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46.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47.xml><?xml version="1.0" encoding="utf-8"?>
<p:tagLst xmlns:a="http://schemas.openxmlformats.org/drawingml/2006/main" xmlns:r="http://schemas.openxmlformats.org/officeDocument/2006/relationships" xmlns:p="http://schemas.openxmlformats.org/presentationml/2006/main">
  <p:tag name="MIO_SKIP_CDCHECK" val="True"/>
  <p:tag name="MIO_CD_LAYOUT_VALID_AREA" val="true"/>
</p:tagLst>
</file>

<file path=ppt/tags/tag48.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49.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5.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50.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51.xml><?xml version="1.0" encoding="utf-8"?>
<p:tagLst xmlns:a="http://schemas.openxmlformats.org/drawingml/2006/main" xmlns:r="http://schemas.openxmlformats.org/officeDocument/2006/relationships" xmlns:p="http://schemas.openxmlformats.org/presentationml/2006/main">
  <p:tag name="MIO_SKIP_CDCHECK" val="True"/>
  <p:tag name="MIO_CD_LAYOUT_VALID_AREA" val="true"/>
</p:tagLst>
</file>

<file path=ppt/tags/tag52.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53.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54.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55.xml><?xml version="1.0" encoding="utf-8"?>
<p:tagLst xmlns:a="http://schemas.openxmlformats.org/drawingml/2006/main" xmlns:r="http://schemas.openxmlformats.org/officeDocument/2006/relationships" xmlns:p="http://schemas.openxmlformats.org/presentationml/2006/main">
  <p:tag name="MIO_SKIP_CDCHECK" val="True"/>
  <p:tag name="MIO_CD_LAYOUT_VALID_AREA" val="true"/>
</p:tagLst>
</file>

<file path=ppt/tags/tag56.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57.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58.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59.xml><?xml version="1.0" encoding="utf-8"?>
<p:tagLst xmlns:a="http://schemas.openxmlformats.org/drawingml/2006/main" xmlns:r="http://schemas.openxmlformats.org/officeDocument/2006/relationships" xmlns:p="http://schemas.openxmlformats.org/presentationml/2006/main">
  <p:tag name="MIO_SKIP_CDCHECK" val="True"/>
  <p:tag name="MIO_CD_LAYOUT_VALID_AREA" val="true"/>
</p:tagLst>
</file>

<file path=ppt/tags/tag6.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60.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61.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62.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63.xml><?xml version="1.0" encoding="utf-8"?>
<p:tagLst xmlns:a="http://schemas.openxmlformats.org/drawingml/2006/main" xmlns:r="http://schemas.openxmlformats.org/officeDocument/2006/relationships" xmlns:p="http://schemas.openxmlformats.org/presentationml/2006/main">
  <p:tag name="MIO_SKIP_CDCHECK" val="True"/>
  <p:tag name="MIO_CD_LAYOUT_VALID_AREA" val="true"/>
</p:tagLst>
</file>

<file path=ppt/tags/tag64.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65.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66.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67.xml><?xml version="1.0" encoding="utf-8"?>
<p:tagLst xmlns:a="http://schemas.openxmlformats.org/drawingml/2006/main" xmlns:r="http://schemas.openxmlformats.org/officeDocument/2006/relationships" xmlns:p="http://schemas.openxmlformats.org/presentationml/2006/main">
  <p:tag name="MIO_SKIP_CDCHECK" val="True"/>
  <p:tag name="MIO_CD_LAYOUT_VALID_AREA" val="true"/>
</p:tagLst>
</file>

<file path=ppt/tags/tag68.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69.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7.xml><?xml version="1.0" encoding="utf-8"?>
<p:tagLst xmlns:a="http://schemas.openxmlformats.org/drawingml/2006/main" xmlns:r="http://schemas.openxmlformats.org/officeDocument/2006/relationships" xmlns:p="http://schemas.openxmlformats.org/presentationml/2006/main">
  <p:tag name="MIO_GUID" val="60f304fc-acb6-447c-adae-cbf45c80f260"/>
  <p:tag name="MIO_EKGUID" val="2f9a4c15-bd64-48fc-ae0a-f999cf49f6e9"/>
  <p:tag name="MIO_UPDATE" val="True"/>
  <p:tag name="MIO_VERSION" val="13.11.2017 12:22:00"/>
  <p:tag name="MIO_DBID" val="105C9A49-0F00-47E0-A9B9-86E2A99454C8"/>
  <p:tag name="MIO_LASTDOWNLOADED" val="13.11.2017 12:22:00"/>
  <p:tag name="MIO_OBJECTNAME" val="Wide Optum#optumbig"/>
  <p:tag name="MIO_LASTEDITORNAME" val="Charlotte Bartholomew"/>
  <p:tag name="MIO_LOGOPLACEHOLDER" val="true"/>
</p:tagLst>
</file>

<file path=ppt/tags/tag70.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71.xml><?xml version="1.0" encoding="utf-8"?>
<p:tagLst xmlns:a="http://schemas.openxmlformats.org/drawingml/2006/main" xmlns:r="http://schemas.openxmlformats.org/officeDocument/2006/relationships" xmlns:p="http://schemas.openxmlformats.org/presentationml/2006/main">
  <p:tag name="MIO_SKIP_CDCHECK" val="True"/>
  <p:tag name="MIO_CD_LAYOUT_VALID_AREA" val="true"/>
</p:tagLst>
</file>

<file path=ppt/tags/tag72.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73.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74.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75.xml><?xml version="1.0" encoding="utf-8"?>
<p:tagLst xmlns:a="http://schemas.openxmlformats.org/drawingml/2006/main" xmlns:r="http://schemas.openxmlformats.org/officeDocument/2006/relationships" xmlns:p="http://schemas.openxmlformats.org/presentationml/2006/main">
  <p:tag name="MIO_SKIP_CDCHECK" val="True"/>
  <p:tag name="MIO_CD_LAYOUT_VALID_AREA" val="true"/>
</p:tagLst>
</file>

<file path=ppt/tags/tag76.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77.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78.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79.xml><?xml version="1.0" encoding="utf-8"?>
<p:tagLst xmlns:a="http://schemas.openxmlformats.org/drawingml/2006/main" xmlns:r="http://schemas.openxmlformats.org/officeDocument/2006/relationships" xmlns:p="http://schemas.openxmlformats.org/presentationml/2006/main">
  <p:tag name="MIO_SKIP_CDCHECK" val="True"/>
  <p:tag name="MIO_CD_LAYOUT_VALID_AREA" val="true"/>
</p:tagLst>
</file>

<file path=ppt/tags/tag8.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80.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81.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82.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83.xml><?xml version="1.0" encoding="utf-8"?>
<p:tagLst xmlns:a="http://schemas.openxmlformats.org/drawingml/2006/main" xmlns:r="http://schemas.openxmlformats.org/officeDocument/2006/relationships" xmlns:p="http://schemas.openxmlformats.org/presentationml/2006/main">
  <p:tag name="MIO_SKIP_CDCHECK" val="True"/>
  <p:tag name="MIO_CD_LAYOUT_VALID_AREA" val="true"/>
</p:tagLst>
</file>

<file path=ppt/tags/tag84.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85.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86.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87.xml><?xml version="1.0" encoding="utf-8"?>
<p:tagLst xmlns:a="http://schemas.openxmlformats.org/drawingml/2006/main" xmlns:r="http://schemas.openxmlformats.org/officeDocument/2006/relationships" xmlns:p="http://schemas.openxmlformats.org/presentationml/2006/main">
  <p:tag name="MIO_SKIP_CDCHECK" val="True"/>
  <p:tag name="MIO_CD_LAYOUT_VALID_AREA" val="true"/>
</p:tagLst>
</file>

<file path=ppt/tags/tag88.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89.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9.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90.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91.xml><?xml version="1.0" encoding="utf-8"?>
<p:tagLst xmlns:a="http://schemas.openxmlformats.org/drawingml/2006/main" xmlns:r="http://schemas.openxmlformats.org/officeDocument/2006/relationships" xmlns:p="http://schemas.openxmlformats.org/presentationml/2006/main">
  <p:tag name="MIO_SKIP_CDCHECK" val="True"/>
  <p:tag name="MIO_CD_LAYOUT_VALID_AREA" val="true"/>
</p:tagLst>
</file>

<file path=ppt/tags/tag92.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93.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94.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95.xml><?xml version="1.0" encoding="utf-8"?>
<p:tagLst xmlns:a="http://schemas.openxmlformats.org/drawingml/2006/main" xmlns:r="http://schemas.openxmlformats.org/officeDocument/2006/relationships" xmlns:p="http://schemas.openxmlformats.org/presentationml/2006/main">
  <p:tag name="MIO_SKIP_CDCHECK" val="True"/>
  <p:tag name="MIO_CD_LAYOUT_VALID_AREA" val="true"/>
</p:tagLst>
</file>

<file path=ppt/tags/tag96.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97.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98.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99.xml><?xml version="1.0" encoding="utf-8"?>
<p:tagLst xmlns:a="http://schemas.openxmlformats.org/drawingml/2006/main" xmlns:r="http://schemas.openxmlformats.org/officeDocument/2006/relationships" xmlns:p="http://schemas.openxmlformats.org/presentationml/2006/main">
  <p:tag name="MIO_SKIP_CDCHECK" val="True"/>
  <p:tag name="MIO_CD_LAYOUT_VALID_AREA" val="true"/>
</p:tagLst>
</file>

<file path=ppt/theme/theme1.xml><?xml version="1.0" encoding="utf-8"?>
<a:theme xmlns:a="http://schemas.openxmlformats.org/drawingml/2006/main" name="Default Theme">
  <a:themeElements>
    <a:clrScheme name="Optum - Empower">
      <a:dk1>
        <a:srgbClr val="55565A"/>
      </a:dk1>
      <a:lt1>
        <a:srgbClr val="FFFFFF"/>
      </a:lt1>
      <a:dk2>
        <a:srgbClr val="55565A"/>
      </a:dk2>
      <a:lt2>
        <a:srgbClr val="FFFFFF"/>
      </a:lt2>
      <a:accent1>
        <a:srgbClr val="E87722"/>
      </a:accent1>
      <a:accent2>
        <a:srgbClr val="EAAA00"/>
      </a:accent2>
      <a:accent3>
        <a:srgbClr val="63666A"/>
      </a:accent3>
      <a:accent4>
        <a:srgbClr val="888B8D"/>
      </a:accent4>
      <a:accent5>
        <a:srgbClr val="B1B3B3"/>
      </a:accent5>
      <a:accent6>
        <a:srgbClr val="D0D0CE"/>
      </a:accent6>
      <a:hlink>
        <a:srgbClr val="00549F"/>
      </a:hlink>
      <a:folHlink>
        <a:srgbClr val="00549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4"/>
        </a:solid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rtl="0" eaLnBrk="1" fontAlgn="auto" hangingPunct="1">
          <a:lnSpc>
            <a:spcPct val="100000"/>
          </a:lnSpc>
          <a:spcBef>
            <a:spcPts val="0"/>
          </a:spcBef>
          <a:spcAft>
            <a:spcPts val="0"/>
          </a:spcAft>
          <a:defRPr sz="1800" b="0" i="0" u="none" baseline="0" dirty="0" smtClean="0">
            <a:solidFill>
              <a:srgbClr val="FFFFFF"/>
            </a:solidFill>
            <a:latin typeface="Arial"/>
          </a:defRPr>
        </a:defPPr>
      </a:lstStyle>
      <a:style>
        <a:lnRef idx="2">
          <a:schemeClr val="accent1">
            <a:shade val="50000"/>
          </a:schemeClr>
        </a:lnRef>
        <a:fillRef idx="1">
          <a:schemeClr val="accent1"/>
        </a:fillRef>
        <a:effectRef idx="0">
          <a:schemeClr val="accent1"/>
        </a:effectRef>
        <a:fontRef idx="minor">
          <a:schemeClr val="lt1"/>
        </a:fontRef>
      </a:style>
    </a:spDef>
    <a:lnDef>
      <a:spPr>
        <a:ln w="6350" cap="rnd">
          <a:solidFill>
            <a:schemeClr val="accent4"/>
          </a:solidFill>
        </a:ln>
      </a:spPr>
      <a:bodyPr/>
      <a:lstStyle/>
      <a:style>
        <a:lnRef idx="1">
          <a:schemeClr val="accent1"/>
        </a:lnRef>
        <a:fillRef idx="0">
          <a:schemeClr val="accent1"/>
        </a:fillRef>
        <a:effectRef idx="0">
          <a:schemeClr val="accent1"/>
        </a:effectRef>
        <a:fontRef idx="minor">
          <a:schemeClr val="tx1"/>
        </a:fontRef>
      </a:style>
    </a:lnDef>
    <a:txDef>
      <a:spPr>
        <a:noFill/>
      </a:spPr>
      <a:bodyPr vert="horz" wrap="square" rtlCol="0">
        <a:spAutoFit/>
      </a:bodyPr>
      <a:lstStyle>
        <a:defPPr algn="l" rtl="0" eaLnBrk="1" fontAlgn="auto" hangingPunct="1">
          <a:lnSpc>
            <a:spcPct val="90000"/>
          </a:lnSpc>
          <a:spcBef>
            <a:spcPts val="0"/>
          </a:spcBef>
          <a:spcAft>
            <a:spcPts val="400"/>
          </a:spcAft>
          <a:defRPr sz="1400" b="0" i="0" u="none" baseline="0" dirty="0" smtClean="0">
            <a:solidFill>
              <a:srgbClr val="55565A"/>
            </a:solidFill>
            <a:latin typeface="Arial"/>
          </a:defRPr>
        </a:defPPr>
      </a:lstStyle>
    </a:txDef>
  </a:objectDefaults>
  <a:extraClrSchemeLst/>
  <a:custClrLst>
    <a:custClr name="Custom Color 1">
      <a:srgbClr val="E87722"/>
    </a:custClr>
    <a:custClr name="Custom Color 2">
      <a:srgbClr val="888B8D"/>
    </a:custClr>
    <a:custClr name="Custom Color 3">
      <a:srgbClr val="739600"/>
    </a:custClr>
    <a:custClr name="Custom Color 4">
      <a:srgbClr val="008770"/>
    </a:custClr>
    <a:custClr name="Custom Color 5">
      <a:srgbClr val="00549F"/>
    </a:custClr>
    <a:custClr name="Custom Color 6">
      <a:srgbClr val="3B0083"/>
    </a:custClr>
    <a:custClr name="Custom Color 7">
      <a:srgbClr val="A22B38"/>
    </a:custClr>
  </a:custClrLst>
  <a:extLst>
    <a:ext uri="{05A4C25C-085E-4340-85A3-A5531E510DB2}">
      <thm15:themeFamily xmlns="" xmlns:thm15="http://schemas.microsoft.com/office/thememl/2012/main" name="Optum Template Widescreen - 2017 - 06.27.17.potx" id="{14CCB6DF-C717-4413-BCDA-15B71AA5CDD8}" vid="{817E4C5E-750D-4B97-8ADE-F637BD8C075E}"/>
    </a:ext>
  </a:extLst>
</a:theme>
</file>

<file path=ppt/theme/theme2.xml><?xml version="1.0" encoding="utf-8"?>
<a:theme xmlns:a="http://schemas.openxmlformats.org/drawingml/2006/main" name="PPT Template_Standard_FINAL_v1 2017">
  <a:themeElements>
    <a:clrScheme name="Optum Sept 2016">
      <a:dk1>
        <a:srgbClr val="55565A"/>
      </a:dk1>
      <a:lt1>
        <a:srgbClr val="FFFFFF"/>
      </a:lt1>
      <a:dk2>
        <a:srgbClr val="E87722"/>
      </a:dk2>
      <a:lt2>
        <a:srgbClr val="EAEAEA"/>
      </a:lt2>
      <a:accent1>
        <a:srgbClr val="E87722"/>
      </a:accent1>
      <a:accent2>
        <a:srgbClr val="F2B411"/>
      </a:accent2>
      <a:accent3>
        <a:srgbClr val="63666A"/>
      </a:accent3>
      <a:accent4>
        <a:srgbClr val="888B8D"/>
      </a:accent4>
      <a:accent5>
        <a:srgbClr val="B1B3B3"/>
      </a:accent5>
      <a:accent6>
        <a:srgbClr val="D0D0CE"/>
      </a:accent6>
      <a:hlink>
        <a:srgbClr val="00549F"/>
      </a:hlink>
      <a:folHlink>
        <a:srgbClr val="00549F"/>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4"/>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dirty="0" err="1" smtClean="0"/>
        </a:defPPr>
      </a:lstStyle>
    </a:txDef>
  </a:objectDefaults>
  <a:extraClrSchemeLst/>
</a:theme>
</file>

<file path=ppt/theme/theme3.xml><?xml version="1.0" encoding="utf-8"?>
<a:theme xmlns:a="http://schemas.openxmlformats.org/drawingml/2006/main" name="1_Default Theme">
  <a:themeElements>
    <a:clrScheme name="Optum - Empower">
      <a:dk1>
        <a:srgbClr val="55565A"/>
      </a:dk1>
      <a:lt1>
        <a:srgbClr val="FFFFFF"/>
      </a:lt1>
      <a:dk2>
        <a:srgbClr val="55565A"/>
      </a:dk2>
      <a:lt2>
        <a:srgbClr val="FFFFFF"/>
      </a:lt2>
      <a:accent1>
        <a:srgbClr val="E87722"/>
      </a:accent1>
      <a:accent2>
        <a:srgbClr val="EAAA00"/>
      </a:accent2>
      <a:accent3>
        <a:srgbClr val="63666A"/>
      </a:accent3>
      <a:accent4>
        <a:srgbClr val="888B8D"/>
      </a:accent4>
      <a:accent5>
        <a:srgbClr val="B1B3B3"/>
      </a:accent5>
      <a:accent6>
        <a:srgbClr val="D0D0CE"/>
      </a:accent6>
      <a:hlink>
        <a:srgbClr val="00549F"/>
      </a:hlink>
      <a:folHlink>
        <a:srgbClr val="00549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4"/>
        </a:solid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rtl="0" eaLnBrk="1" fontAlgn="auto" hangingPunct="1">
          <a:lnSpc>
            <a:spcPct val="100000"/>
          </a:lnSpc>
          <a:spcBef>
            <a:spcPts val="0"/>
          </a:spcBef>
          <a:spcAft>
            <a:spcPts val="0"/>
          </a:spcAft>
          <a:defRPr sz="1800" b="0" i="0" u="none" baseline="0" dirty="0" smtClean="0">
            <a:solidFill>
              <a:srgbClr val="FFFFFF"/>
            </a:solidFill>
            <a:latin typeface="Arial"/>
          </a:defRPr>
        </a:defPPr>
      </a:lstStyle>
      <a:style>
        <a:lnRef idx="2">
          <a:schemeClr val="accent1">
            <a:shade val="50000"/>
          </a:schemeClr>
        </a:lnRef>
        <a:fillRef idx="1">
          <a:schemeClr val="accent1"/>
        </a:fillRef>
        <a:effectRef idx="0">
          <a:schemeClr val="accent1"/>
        </a:effectRef>
        <a:fontRef idx="minor">
          <a:schemeClr val="lt1"/>
        </a:fontRef>
      </a:style>
    </a:spDef>
    <a:lnDef>
      <a:spPr>
        <a:ln w="6350" cap="rnd">
          <a:solidFill>
            <a:schemeClr val="accent4"/>
          </a:solidFill>
        </a:ln>
      </a:spPr>
      <a:bodyPr/>
      <a:lstStyle/>
      <a:style>
        <a:lnRef idx="1">
          <a:schemeClr val="accent1"/>
        </a:lnRef>
        <a:fillRef idx="0">
          <a:schemeClr val="accent1"/>
        </a:fillRef>
        <a:effectRef idx="0">
          <a:schemeClr val="accent1"/>
        </a:effectRef>
        <a:fontRef idx="minor">
          <a:schemeClr val="tx1"/>
        </a:fontRef>
      </a:style>
    </a:lnDef>
    <a:txDef>
      <a:spPr>
        <a:noFill/>
      </a:spPr>
      <a:bodyPr vert="horz" wrap="square" rtlCol="0">
        <a:spAutoFit/>
      </a:bodyPr>
      <a:lstStyle>
        <a:defPPr algn="l" rtl="0" eaLnBrk="1" fontAlgn="auto" hangingPunct="1">
          <a:lnSpc>
            <a:spcPct val="90000"/>
          </a:lnSpc>
          <a:spcBef>
            <a:spcPts val="0"/>
          </a:spcBef>
          <a:spcAft>
            <a:spcPts val="400"/>
          </a:spcAft>
          <a:defRPr sz="1400" b="0" i="0" u="none" baseline="0" dirty="0" smtClean="0">
            <a:solidFill>
              <a:srgbClr val="55565A"/>
            </a:solidFill>
            <a:latin typeface="Arial"/>
          </a:defRPr>
        </a:defPPr>
      </a:lstStyle>
    </a:txDef>
  </a:objectDefaults>
  <a:extraClrSchemeLst/>
  <a:custClrLst>
    <a:custClr name="Custom Color 1">
      <a:srgbClr val="E87722"/>
    </a:custClr>
    <a:custClr name="Custom Color 2">
      <a:srgbClr val="888B8D"/>
    </a:custClr>
    <a:custClr name="Custom Color 3">
      <a:srgbClr val="739600"/>
    </a:custClr>
    <a:custClr name="Custom Color 4">
      <a:srgbClr val="008770"/>
    </a:custClr>
    <a:custClr name="Custom Color 5">
      <a:srgbClr val="00549F"/>
    </a:custClr>
    <a:custClr name="Custom Color 6">
      <a:srgbClr val="3B0083"/>
    </a:custClr>
    <a:custClr name="Custom Color 7">
      <a:srgbClr val="A22B38"/>
    </a:custClr>
  </a:custClrLst>
  <a:extLst>
    <a:ext uri="{05A4C25C-085E-4340-85A3-A5531E510DB2}">
      <thm15:themeFamily xmlns:thm15="http://schemas.microsoft.com/office/thememl/2012/main" xmlns="" name="Optum Template Widescreen - 2017 - 06.27.17.potx" id="{14CCB6DF-C717-4413-BCDA-15B71AA5CDD8}" vid="{817E4C5E-750D-4B97-8ADE-F637BD8C075E}"/>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48E6CAA81EF3A44BA4646087124E6A2" ma:contentTypeVersion="24" ma:contentTypeDescription="Create a new document." ma:contentTypeScope="" ma:versionID="5d77301cc22b4d66d0d5b353c4146aa8">
  <xsd:schema xmlns:xsd="http://www.w3.org/2001/XMLSchema" xmlns:xs="http://www.w3.org/2001/XMLSchema" xmlns:p="http://schemas.microsoft.com/office/2006/metadata/properties" xmlns:ns1="http://schemas.microsoft.com/sharepoint/v3" targetNamespace="http://schemas.microsoft.com/office/2006/metadata/properties" ma:root="true" ma:fieldsID="962b37e1f0a60323fad4d4a885905895" ns1:_="">
    <xsd:import namespace="http://schemas.microsoft.com/sharepoint/v3"/>
    <xsd:element name="properties">
      <xsd:complexType>
        <xsd:sequence>
          <xsd:element name="documentManagement">
            <xsd:complexType>
              <xsd:all>
                <xsd:element ref="ns1:PublishingStartDate" minOccurs="0"/>
                <xsd:element ref="ns1:PublishingExpirationDat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8" nillable="true" ma:displayName="Scheduling Start Date" ma:description="Scheduling Start Date is a site column created by the Publishing feature. It is used to specify the date and time on which this page will first appear to site visitors." ma:hidden="true" ma:internalName="PublishingStartDate">
      <xsd:simpleType>
        <xsd:restriction base="dms:Unknown"/>
      </xsd:simpleType>
    </xsd:element>
    <xsd:element name="PublishingExpirationDate" ma:index="9" nillable="true" ma:displayName="Scheduling End Date" ma:description="Scheduling End Date is a site column created by the Publishing feature. It is used to specify the date and time on which this page will no longer appear to site visitors." ma:hidden="true" ma:internalName="PublishingExpirationDat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spe:Receivers xmlns:spe="http://schemas.microsoft.com/sharepoint/events">
  <Receiver>
    <Name/>
    <Synchronization>Asynchronous</Synchronization>
    <Type>10003</Type>
    <SequenceNumber>10000</SequenceNumber>
    <Url/>
    <Assembly>Optum_EPI_Common, Version=1.0.0.0, Culture=neutral, PublicKeyToken=f1423e9e7790b317</Assembly>
    <Class>Optum_EPI_Common.Event_Receivers.Auditing.AuditingEvents</Class>
    <Data/>
    <Filter/>
  </Receiver>
  <Receiver>
    <Name/>
    <Synchronization>Asynchronous</Synchronization>
    <Type>10002</Type>
    <SequenceNumber>10000</SequenceNumber>
    <Url/>
    <Assembly>Optum_EPI_Common, Version=1.0.0.0, Culture=neutral, PublicKeyToken=f1423e9e7790b317</Assembly>
    <Class>Optum_EPI_Common.Event_Receivers.Auditing.AuditingEvents</Class>
    <Data/>
    <Filter/>
  </Receiver>
</spe:Receivers>
</file>

<file path=customXml/item3.xml><?xml version="1.0" encoding="utf-8"?>
<p:properties xmlns:p="http://schemas.microsoft.com/office/2006/metadata/properties" xmlns:xsi="http://www.w3.org/2001/XMLSchema-instance" xmlns:pc="http://schemas.microsoft.com/office/infopath/2007/PartnerControls">
  <documentManagement>
    <PublishingExpirationDate xmlns="http://schemas.microsoft.com/sharepoint/v3" xsi:nil="true"/>
    <PublishingStartDate xmlns="http://schemas.microsoft.com/sharepoint/v3" xsi:nil="true"/>
  </documentManagement>
</p:properties>
</file>

<file path=customXml/item4.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077E6AB-3B42-4FB3-BDCE-C3299102B07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2BDCCA0E-1538-44E9-9D5C-066DD3C424FA}">
  <ds:schemaRefs>
    <ds:schemaRef ds:uri="http://schemas.microsoft.com/sharepoint/events"/>
  </ds:schemaRefs>
</ds:datastoreItem>
</file>

<file path=customXml/itemProps3.xml><?xml version="1.0" encoding="utf-8"?>
<ds:datastoreItem xmlns:ds="http://schemas.openxmlformats.org/officeDocument/2006/customXml" ds:itemID="{5B1C1886-80EE-426C-AF7C-635B0AE0BA9E}">
  <ds:schemaRefs>
    <ds:schemaRef ds:uri="http://schemas.microsoft.com/sharepoint/v3"/>
    <ds:schemaRef ds:uri="http://purl.org/dc/terms/"/>
    <ds:schemaRef ds:uri="http://schemas.openxmlformats.org/package/2006/metadata/core-properties"/>
    <ds:schemaRef ds:uri="http://schemas.microsoft.com/office/2006/documentManagement/types"/>
    <ds:schemaRef ds:uri="http://purl.org/dc/dcmitype/"/>
    <ds:schemaRef ds:uri="http://schemas.microsoft.com/office/infopath/2007/PartnerControls"/>
    <ds:schemaRef ds:uri="http://purl.org/dc/elements/1.1/"/>
    <ds:schemaRef ds:uri="http://schemas.microsoft.com/office/2006/metadata/properties"/>
    <ds:schemaRef ds:uri="http://www.w3.org/XML/1998/namespace"/>
  </ds:schemaRefs>
</ds:datastoreItem>
</file>

<file path=customXml/itemProps4.xml><?xml version="1.0" encoding="utf-8"?>
<ds:datastoreItem xmlns:ds="http://schemas.openxmlformats.org/officeDocument/2006/customXml" ds:itemID="{9E63615B-7F26-4F33-BB4D-473879C4A1D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Default Theme</Template>
  <TotalTime>578</TotalTime>
  <Words>6135</Words>
  <Application>Microsoft Office PowerPoint</Application>
  <PresentationFormat>Custom</PresentationFormat>
  <Paragraphs>1034</Paragraphs>
  <Slides>136</Slides>
  <Notes>98</Notes>
  <HiddenSlides>71</HiddenSlides>
  <MMClips>0</MMClips>
  <ScaleCrop>false</ScaleCrop>
  <HeadingPairs>
    <vt:vector size="4" baseType="variant">
      <vt:variant>
        <vt:lpstr>Theme</vt:lpstr>
      </vt:variant>
      <vt:variant>
        <vt:i4>3</vt:i4>
      </vt:variant>
      <vt:variant>
        <vt:lpstr>Slide Titles</vt:lpstr>
      </vt:variant>
      <vt:variant>
        <vt:i4>136</vt:i4>
      </vt:variant>
    </vt:vector>
  </HeadingPairs>
  <TitlesOfParts>
    <vt:vector size="139" baseType="lpstr">
      <vt:lpstr>Default Theme</vt:lpstr>
      <vt:lpstr>PPT Template_Standard_FINAL_v1 2017</vt:lpstr>
      <vt:lpstr>1_Default Theme</vt:lpstr>
      <vt:lpstr>JIRA Optum Claims  Provider and Support Operations </vt:lpstr>
      <vt:lpstr>JIRA Log-in Page</vt:lpstr>
      <vt:lpstr>JIRA PSO Queues</vt:lpstr>
      <vt:lpstr>Where can I find my Projects or Question/Issues?</vt:lpstr>
      <vt:lpstr>PowerPoint Presentation</vt:lpstr>
      <vt:lpstr>Which form should I choose?</vt:lpstr>
      <vt:lpstr>Project Request</vt:lpstr>
      <vt:lpstr>Project Request</vt:lpstr>
      <vt:lpstr>Raise this request on behalf of</vt:lpstr>
      <vt:lpstr>Brief Description/Title</vt:lpstr>
      <vt:lpstr>Business / Platform</vt:lpstr>
      <vt:lpstr>Business / Departments</vt:lpstr>
      <vt:lpstr>Business / Departments</vt:lpstr>
      <vt:lpstr>Business / Departments</vt:lpstr>
      <vt:lpstr>Business / Departments</vt:lpstr>
      <vt:lpstr>Business / Departments</vt:lpstr>
      <vt:lpstr>Business / Departments</vt:lpstr>
      <vt:lpstr>Business / Departments</vt:lpstr>
      <vt:lpstr>Business / Departments</vt:lpstr>
      <vt:lpstr>Business / Departments</vt:lpstr>
      <vt:lpstr>Business / Departments</vt:lpstr>
      <vt:lpstr>Business / Departments</vt:lpstr>
      <vt:lpstr>Business / Departments</vt:lpstr>
      <vt:lpstr>Business / Departments</vt:lpstr>
      <vt:lpstr>Business / Departments</vt:lpstr>
      <vt:lpstr>Business / Departments</vt:lpstr>
      <vt:lpstr>Business/Department Best Practices</vt:lpstr>
      <vt:lpstr>Behavioral</vt:lpstr>
      <vt:lpstr>Opportunity/Description</vt:lpstr>
      <vt:lpstr>Attachments</vt:lpstr>
      <vt:lpstr>Regulatory / New Plan Due Date</vt:lpstr>
      <vt:lpstr>Type of Request</vt:lpstr>
      <vt:lpstr>Type of Request</vt:lpstr>
      <vt:lpstr>Macro/Automation Name</vt:lpstr>
      <vt:lpstr>CBA Information</vt:lpstr>
      <vt:lpstr>Tool Type</vt:lpstr>
      <vt:lpstr>Type of Macro/Automation Request</vt:lpstr>
      <vt:lpstr>Attachment</vt:lpstr>
      <vt:lpstr>Due Date </vt:lpstr>
      <vt:lpstr>Question / Issue Request</vt:lpstr>
      <vt:lpstr>Question / Issue Request</vt:lpstr>
      <vt:lpstr>Brief Description/Title</vt:lpstr>
      <vt:lpstr>Business / Platform</vt:lpstr>
      <vt:lpstr>Business / Platform </vt:lpstr>
      <vt:lpstr>Business / Platform </vt:lpstr>
      <vt:lpstr>Business / Platform </vt:lpstr>
      <vt:lpstr>Business / Platform </vt:lpstr>
      <vt:lpstr>Business / Platform </vt:lpstr>
      <vt:lpstr>Business / Platform </vt:lpstr>
      <vt:lpstr>Business / Platform </vt:lpstr>
      <vt:lpstr>Business / Platform </vt:lpstr>
      <vt:lpstr>Business / Platform </vt:lpstr>
      <vt:lpstr>Business / Platform </vt:lpstr>
      <vt:lpstr>Business / Platform </vt:lpstr>
      <vt:lpstr>Business / Platform </vt:lpstr>
      <vt:lpstr>Business / Platform </vt:lpstr>
      <vt:lpstr>Business / Platform </vt:lpstr>
      <vt:lpstr>Business / Platform </vt:lpstr>
      <vt:lpstr>Business / Platform </vt:lpstr>
      <vt:lpstr>Macro/Automation Name</vt:lpstr>
      <vt:lpstr>Opportunity/Description</vt:lpstr>
      <vt:lpstr>Example Claims/Cases</vt:lpstr>
      <vt:lpstr>Due Date</vt:lpstr>
      <vt:lpstr>Attachment</vt:lpstr>
      <vt:lpstr>Reporting Request</vt:lpstr>
      <vt:lpstr>Reporting Request</vt:lpstr>
      <vt:lpstr>Brief Description/Title</vt:lpstr>
      <vt:lpstr>Business / Platform</vt:lpstr>
      <vt:lpstr>Business / Platform </vt:lpstr>
      <vt:lpstr>Business / Platform </vt:lpstr>
      <vt:lpstr>Business / Platform </vt:lpstr>
      <vt:lpstr>Business / Platform </vt:lpstr>
      <vt:lpstr>Business / Platform </vt:lpstr>
      <vt:lpstr>Business / Platform </vt:lpstr>
      <vt:lpstr>Business / Platform </vt:lpstr>
      <vt:lpstr>Business / Platform </vt:lpstr>
      <vt:lpstr>Business / Platform </vt:lpstr>
      <vt:lpstr>Business / Platform </vt:lpstr>
      <vt:lpstr>Business / Platform </vt:lpstr>
      <vt:lpstr>Business / Platform </vt:lpstr>
      <vt:lpstr>Business / Platform </vt:lpstr>
      <vt:lpstr>Business / Platform </vt:lpstr>
      <vt:lpstr>Macro/Automation Name</vt:lpstr>
      <vt:lpstr>Type of Report</vt:lpstr>
      <vt:lpstr>Opportunity/Description</vt:lpstr>
      <vt:lpstr>Due Date</vt:lpstr>
      <vt:lpstr>Attachment</vt:lpstr>
      <vt:lpstr>Special Inventory Run Request</vt:lpstr>
      <vt:lpstr>Special Inventory Run Request</vt:lpstr>
      <vt:lpstr>Brief Description/Title</vt:lpstr>
      <vt:lpstr>Business / Platform</vt:lpstr>
      <vt:lpstr>Business / Platform </vt:lpstr>
      <vt:lpstr>Business / Platform </vt:lpstr>
      <vt:lpstr>Business / Platform </vt:lpstr>
      <vt:lpstr>Business / Platform </vt:lpstr>
      <vt:lpstr>Business / Platform </vt:lpstr>
      <vt:lpstr>Business / Platform </vt:lpstr>
      <vt:lpstr>Business / Platform </vt:lpstr>
      <vt:lpstr>Business / Platform </vt:lpstr>
      <vt:lpstr>Business / Platform </vt:lpstr>
      <vt:lpstr>Business / Platform </vt:lpstr>
      <vt:lpstr>Business / Platform </vt:lpstr>
      <vt:lpstr>Business / Platform </vt:lpstr>
      <vt:lpstr>Business / Platform </vt:lpstr>
      <vt:lpstr>Business / Platform </vt:lpstr>
      <vt:lpstr>Macro/Automation Name</vt:lpstr>
      <vt:lpstr>Opportunity/Description</vt:lpstr>
      <vt:lpstr>Due Date</vt:lpstr>
      <vt:lpstr>Attachment</vt:lpstr>
      <vt:lpstr>Table Update Request</vt:lpstr>
      <vt:lpstr>Table Update Request</vt:lpstr>
      <vt:lpstr>Business / Platform</vt:lpstr>
      <vt:lpstr>Business / Platform </vt:lpstr>
      <vt:lpstr>Business / Platform </vt:lpstr>
      <vt:lpstr>Business / Platform </vt:lpstr>
      <vt:lpstr>Business / Platform </vt:lpstr>
      <vt:lpstr>Business / Platform </vt:lpstr>
      <vt:lpstr>Business / Platform </vt:lpstr>
      <vt:lpstr>Business / Platform </vt:lpstr>
      <vt:lpstr>Business / Platform </vt:lpstr>
      <vt:lpstr>Business / Platform </vt:lpstr>
      <vt:lpstr>Business / Platform </vt:lpstr>
      <vt:lpstr>Business / Platform </vt:lpstr>
      <vt:lpstr>Business / Platform </vt:lpstr>
      <vt:lpstr>Business / Platform </vt:lpstr>
      <vt:lpstr>Business / Platform </vt:lpstr>
      <vt:lpstr>Brief Description/Title</vt:lpstr>
      <vt:lpstr>Macro/Automation Name</vt:lpstr>
      <vt:lpstr>Table Name</vt:lpstr>
      <vt:lpstr>Current Environment</vt:lpstr>
      <vt:lpstr>Existing Data</vt:lpstr>
      <vt:lpstr>Opportunity/Description</vt:lpstr>
      <vt:lpstr>Due Date</vt:lpstr>
      <vt:lpstr>Attachment</vt:lpstr>
      <vt:lpstr>Questions</vt:lpstr>
      <vt:lpstr>Thank you.</vt:lpstr>
    </vt:vector>
  </TitlesOfParts>
  <Company>UnitedHealth Group</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Charlotte Bartholomew</dc:creator>
  <cp:lastModifiedBy>Carroll-Lueschow, Chalsea</cp:lastModifiedBy>
  <cp:revision>47</cp:revision>
  <dcterms:created xsi:type="dcterms:W3CDTF">2019-06-11T18:23:50Z</dcterms:created>
  <dcterms:modified xsi:type="dcterms:W3CDTF">2019-11-21T22:38:49Z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0x010100148E6CAA81EF3A44BA4646087124E6A2</vt:lpwstr>
  </property>
</Properties>
</file>